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61" r:id="rId3"/>
    <p:sldId id="260" r:id="rId4"/>
    <p:sldId id="272" r:id="rId5"/>
    <p:sldId id="273" r:id="rId6"/>
    <p:sldId id="275" r:id="rId7"/>
    <p:sldId id="276" r:id="rId8"/>
    <p:sldId id="277" r:id="rId9"/>
    <p:sldId id="278" r:id="rId10"/>
    <p:sldId id="258" r:id="rId11"/>
    <p:sldId id="257" r:id="rId12"/>
    <p:sldId id="288" r:id="rId13"/>
    <p:sldId id="291" r:id="rId14"/>
    <p:sldId id="263" r:id="rId15"/>
    <p:sldId id="285" r:id="rId16"/>
    <p:sldId id="287" r:id="rId17"/>
    <p:sldId id="286" r:id="rId18"/>
    <p:sldId id="259" r:id="rId19"/>
    <p:sldId id="289" r:id="rId20"/>
    <p:sldId id="298" r:id="rId21"/>
    <p:sldId id="266" r:id="rId22"/>
    <p:sldId id="290" r:id="rId23"/>
    <p:sldId id="267" r:id="rId24"/>
    <p:sldId id="269" r:id="rId25"/>
    <p:sldId id="268" r:id="rId26"/>
    <p:sldId id="292" r:id="rId27"/>
    <p:sldId id="293" r:id="rId28"/>
    <p:sldId id="28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veikatos-biuras Sveikatos-biuras" initials="SS" lastIdx="1" clrIdx="0">
    <p:extLst>
      <p:ext uri="{19B8F6BF-5375-455C-9EA6-DF929625EA0E}">
        <p15:presenceInfo xmlns:p15="http://schemas.microsoft.com/office/powerpoint/2012/main" userId="2ced5057016ab7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455" autoAdjust="0"/>
  </p:normalViewPr>
  <p:slideViewPr>
    <p:cSldViewPr snapToGrid="0">
      <p:cViewPr varScale="1">
        <p:scale>
          <a:sx n="54" d="100"/>
          <a:sy n="54" d="100"/>
        </p:scale>
        <p:origin x="11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ata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772488-4222-4004-A006-0EEFD8F293C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B2BE550E-9A31-4956-A691-519F6DA45C48}">
      <dgm:prSet phldrT="[Text]"/>
      <dgm:spPr/>
      <dgm:t>
        <a:bodyPr/>
        <a:lstStyle/>
        <a:p>
          <a:r>
            <a:rPr lang="lt-LT" dirty="0">
              <a:solidFill>
                <a:schemeClr val="bg1"/>
              </a:solidFill>
              <a:effectLst>
                <a:outerShdw blurRad="38100" dist="38100" dir="2700000" algn="tl">
                  <a:srgbClr val="000000">
                    <a:alpha val="43137"/>
                  </a:srgbClr>
                </a:outerShdw>
              </a:effectLst>
            </a:rPr>
            <a:t>Biologinė prasmė</a:t>
          </a:r>
          <a:endParaRPr lang="en-US" dirty="0">
            <a:solidFill>
              <a:schemeClr val="bg1"/>
            </a:solidFill>
            <a:effectLst>
              <a:outerShdw blurRad="38100" dist="38100" dir="2700000" algn="tl">
                <a:srgbClr val="000000">
                  <a:alpha val="43137"/>
                </a:srgbClr>
              </a:outerShdw>
            </a:effectLst>
          </a:endParaRPr>
        </a:p>
      </dgm:t>
    </dgm:pt>
    <dgm:pt modelId="{E2BC9205-CD32-4A6E-B7DC-CAED807A908C}" type="parTrans" cxnId="{6D9FBFF8-7848-416B-8CFB-001DF41F4A7D}">
      <dgm:prSet/>
      <dgm:spPr/>
      <dgm:t>
        <a:bodyPr/>
        <a:lstStyle/>
        <a:p>
          <a:endParaRPr lang="en-US"/>
        </a:p>
      </dgm:t>
    </dgm:pt>
    <dgm:pt modelId="{78C0316B-0B4D-4610-B837-5574EFF134F1}" type="sibTrans" cxnId="{6D9FBFF8-7848-416B-8CFB-001DF41F4A7D}">
      <dgm:prSet/>
      <dgm:spPr/>
      <dgm:t>
        <a:bodyPr/>
        <a:lstStyle/>
        <a:p>
          <a:endParaRPr lang="en-US"/>
        </a:p>
      </dgm:t>
    </dgm:pt>
    <dgm:pt modelId="{E6D02535-1F76-4E7B-870F-7BCAF44A36AB}">
      <dgm:prSet phldrT="[Text]"/>
      <dgm:spPr/>
      <dgm:t>
        <a:bodyPr/>
        <a:lstStyle/>
        <a:p>
          <a:r>
            <a:rPr lang="lt-LT" dirty="0"/>
            <a:t>Dvasinė prasmė</a:t>
          </a:r>
          <a:endParaRPr lang="en-US" dirty="0"/>
        </a:p>
      </dgm:t>
    </dgm:pt>
    <dgm:pt modelId="{A566A088-2DB7-4EF0-B1CF-BEEA6201D409}" type="parTrans" cxnId="{3E3B61BC-6630-475E-9A41-DA887265586F}">
      <dgm:prSet/>
      <dgm:spPr/>
      <dgm:t>
        <a:bodyPr/>
        <a:lstStyle/>
        <a:p>
          <a:endParaRPr lang="en-US"/>
        </a:p>
      </dgm:t>
    </dgm:pt>
    <dgm:pt modelId="{8601933B-BBF4-4B66-BDDF-522322FF9C8D}" type="sibTrans" cxnId="{3E3B61BC-6630-475E-9A41-DA887265586F}">
      <dgm:prSet/>
      <dgm:spPr/>
      <dgm:t>
        <a:bodyPr/>
        <a:lstStyle/>
        <a:p>
          <a:endParaRPr lang="en-US"/>
        </a:p>
      </dgm:t>
    </dgm:pt>
    <dgm:pt modelId="{56131942-7FC9-4AEA-9D46-9D2F66A32341}" type="pres">
      <dgm:prSet presAssocID="{B7772488-4222-4004-A006-0EEFD8F293C6}" presName="Name0" presStyleCnt="0">
        <dgm:presLayoutVars>
          <dgm:dir/>
          <dgm:resizeHandles val="exact"/>
        </dgm:presLayoutVars>
      </dgm:prSet>
      <dgm:spPr/>
    </dgm:pt>
    <dgm:pt modelId="{4BF438CB-B42A-47CF-AF77-B5BB95F2E987}" type="pres">
      <dgm:prSet presAssocID="{B2BE550E-9A31-4956-A691-519F6DA45C48}" presName="composite" presStyleCnt="0"/>
      <dgm:spPr/>
    </dgm:pt>
    <dgm:pt modelId="{8DC3BDAE-28B4-411D-B633-6EF8156A80A8}" type="pres">
      <dgm:prSet presAssocID="{B2BE550E-9A31-4956-A691-519F6DA45C48}" presName="rect1" presStyleLbl="bgShp" presStyleIdx="0" presStyleCnt="2"/>
      <dgm:spPr>
        <a:blipFill rotWithShape="1">
          <a:blip xmlns:r="http://schemas.openxmlformats.org/officeDocument/2006/relationships" r:embed="rId1"/>
          <a:srcRect/>
          <a:stretch>
            <a:fillRect l="-1000" r="-1000"/>
          </a:stretch>
        </a:blipFill>
      </dgm:spPr>
    </dgm:pt>
    <dgm:pt modelId="{5F62E1F6-0EC0-4067-8B2C-86C9CEF01A7C}" type="pres">
      <dgm:prSet presAssocID="{B2BE550E-9A31-4956-A691-519F6DA45C48}" presName="rect2" presStyleLbl="trBgShp" presStyleIdx="0" presStyleCnt="2">
        <dgm:presLayoutVars>
          <dgm:bulletEnabled val="1"/>
        </dgm:presLayoutVars>
      </dgm:prSet>
      <dgm:spPr/>
    </dgm:pt>
    <dgm:pt modelId="{2B1AD3D9-05FF-43D2-8F67-1AEF58199ACB}" type="pres">
      <dgm:prSet presAssocID="{78C0316B-0B4D-4610-B837-5574EFF134F1}" presName="sibTrans" presStyleCnt="0"/>
      <dgm:spPr/>
    </dgm:pt>
    <dgm:pt modelId="{979900D1-0C18-4B6F-884F-E24BE5364863}" type="pres">
      <dgm:prSet presAssocID="{E6D02535-1F76-4E7B-870F-7BCAF44A36AB}" presName="composite" presStyleCnt="0"/>
      <dgm:spPr/>
    </dgm:pt>
    <dgm:pt modelId="{BF35CF60-6DA6-4CEA-857F-900E03C1A47F}" type="pres">
      <dgm:prSet presAssocID="{E6D02535-1F76-4E7B-870F-7BCAF44A36AB}" presName="rect1" presStyleLbl="bgShp" presStyleIdx="1" presStyleCnt="2"/>
      <dgm:spPr>
        <a:blipFill rotWithShape="1">
          <a:blip xmlns:r="http://schemas.openxmlformats.org/officeDocument/2006/relationships" r:embed="rId2"/>
          <a:srcRect/>
          <a:stretch>
            <a:fillRect l="-14000" r="-14000"/>
          </a:stretch>
        </a:blipFill>
      </dgm:spPr>
    </dgm:pt>
    <dgm:pt modelId="{00B22A78-C2AE-435C-A4D3-6EFC07BE2BC5}" type="pres">
      <dgm:prSet presAssocID="{E6D02535-1F76-4E7B-870F-7BCAF44A36AB}" presName="rect2" presStyleLbl="trBgShp" presStyleIdx="1" presStyleCnt="2">
        <dgm:presLayoutVars>
          <dgm:bulletEnabled val="1"/>
        </dgm:presLayoutVars>
      </dgm:prSet>
      <dgm:spPr/>
    </dgm:pt>
  </dgm:ptLst>
  <dgm:cxnLst>
    <dgm:cxn modelId="{C4B1FC77-22A9-4E2A-B51D-17133D11ECC4}" type="presOf" srcId="{B2BE550E-9A31-4956-A691-519F6DA45C48}" destId="{5F62E1F6-0EC0-4067-8B2C-86C9CEF01A7C}" srcOrd="0" destOrd="0" presId="urn:microsoft.com/office/officeart/2008/layout/BendingPictureSemiTransparentText"/>
    <dgm:cxn modelId="{4D4DB59B-67EF-4E40-AD14-BC651423B455}" type="presOf" srcId="{E6D02535-1F76-4E7B-870F-7BCAF44A36AB}" destId="{00B22A78-C2AE-435C-A4D3-6EFC07BE2BC5}" srcOrd="0" destOrd="0" presId="urn:microsoft.com/office/officeart/2008/layout/BendingPictureSemiTransparentText"/>
    <dgm:cxn modelId="{5AA825A0-6F0A-4775-BBD0-029F6BE3310F}" type="presOf" srcId="{B7772488-4222-4004-A006-0EEFD8F293C6}" destId="{56131942-7FC9-4AEA-9D46-9D2F66A32341}" srcOrd="0" destOrd="0" presId="urn:microsoft.com/office/officeart/2008/layout/BendingPictureSemiTransparentText"/>
    <dgm:cxn modelId="{3E3B61BC-6630-475E-9A41-DA887265586F}" srcId="{B7772488-4222-4004-A006-0EEFD8F293C6}" destId="{E6D02535-1F76-4E7B-870F-7BCAF44A36AB}" srcOrd="1" destOrd="0" parTransId="{A566A088-2DB7-4EF0-B1CF-BEEA6201D409}" sibTransId="{8601933B-BBF4-4B66-BDDF-522322FF9C8D}"/>
    <dgm:cxn modelId="{6D9FBFF8-7848-416B-8CFB-001DF41F4A7D}" srcId="{B7772488-4222-4004-A006-0EEFD8F293C6}" destId="{B2BE550E-9A31-4956-A691-519F6DA45C48}" srcOrd="0" destOrd="0" parTransId="{E2BC9205-CD32-4A6E-B7DC-CAED807A908C}" sibTransId="{78C0316B-0B4D-4610-B837-5574EFF134F1}"/>
    <dgm:cxn modelId="{0D9F3902-E3FE-4B46-877D-97F412A2F9C3}" type="presParOf" srcId="{56131942-7FC9-4AEA-9D46-9D2F66A32341}" destId="{4BF438CB-B42A-47CF-AF77-B5BB95F2E987}" srcOrd="0" destOrd="0" presId="urn:microsoft.com/office/officeart/2008/layout/BendingPictureSemiTransparentText"/>
    <dgm:cxn modelId="{201C3973-C9A4-42FB-A18A-BD71B7D91535}" type="presParOf" srcId="{4BF438CB-B42A-47CF-AF77-B5BB95F2E987}" destId="{8DC3BDAE-28B4-411D-B633-6EF8156A80A8}" srcOrd="0" destOrd="0" presId="urn:microsoft.com/office/officeart/2008/layout/BendingPictureSemiTransparentText"/>
    <dgm:cxn modelId="{0D9BAF76-A2ED-4C62-8C2C-CF93C133A4FD}" type="presParOf" srcId="{4BF438CB-B42A-47CF-AF77-B5BB95F2E987}" destId="{5F62E1F6-0EC0-4067-8B2C-86C9CEF01A7C}" srcOrd="1" destOrd="0" presId="urn:microsoft.com/office/officeart/2008/layout/BendingPictureSemiTransparentText"/>
    <dgm:cxn modelId="{1D7A7568-F1EF-4C88-9AF9-CC550404F8C1}" type="presParOf" srcId="{56131942-7FC9-4AEA-9D46-9D2F66A32341}" destId="{2B1AD3D9-05FF-43D2-8F67-1AEF58199ACB}" srcOrd="1" destOrd="0" presId="urn:microsoft.com/office/officeart/2008/layout/BendingPictureSemiTransparentText"/>
    <dgm:cxn modelId="{451827D3-BD2E-4148-B7C6-E0C0FB0402B9}" type="presParOf" srcId="{56131942-7FC9-4AEA-9D46-9D2F66A32341}" destId="{979900D1-0C18-4B6F-884F-E24BE5364863}" srcOrd="2" destOrd="0" presId="urn:microsoft.com/office/officeart/2008/layout/BendingPictureSemiTransparentText"/>
    <dgm:cxn modelId="{BB833428-0A64-42E7-85A1-606EDF740DFF}" type="presParOf" srcId="{979900D1-0C18-4B6F-884F-E24BE5364863}" destId="{BF35CF60-6DA6-4CEA-857F-900E03C1A47F}" srcOrd="0" destOrd="0" presId="urn:microsoft.com/office/officeart/2008/layout/BendingPictureSemiTransparentText"/>
    <dgm:cxn modelId="{E0467192-FCAC-4274-A994-C38624113CC3}" type="presParOf" srcId="{979900D1-0C18-4B6F-884F-E24BE5364863}" destId="{00B22A78-C2AE-435C-A4D3-6EFC07BE2BC5}" srcOrd="1" destOrd="0" presId="urn:microsoft.com/office/officeart/2008/layout/BendingPictureSemiTransparentTex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2862C6-3462-4BB6-B5C6-65BA5BB624C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86B32BE-E145-4BD4-B1BD-4DCB4906C10E}">
      <dgm:prSet phldrT="[Text]"/>
      <dgm:spPr/>
      <dgm:t>
        <a:bodyPr/>
        <a:lstStyle/>
        <a:p>
          <a:r>
            <a:rPr lang="lt-LT" dirty="0"/>
            <a:t>Formuojasi charakteris</a:t>
          </a:r>
          <a:endParaRPr lang="en-US" dirty="0"/>
        </a:p>
      </dgm:t>
    </dgm:pt>
    <dgm:pt modelId="{D160A588-A41F-49BB-94E6-5347EBFE3311}" type="parTrans" cxnId="{847B77E1-C35D-4A57-ADC1-F2C53F55D80A}">
      <dgm:prSet/>
      <dgm:spPr/>
      <dgm:t>
        <a:bodyPr/>
        <a:lstStyle/>
        <a:p>
          <a:endParaRPr lang="en-US"/>
        </a:p>
      </dgm:t>
    </dgm:pt>
    <dgm:pt modelId="{863C367E-C573-4489-B207-8169D3E76950}" type="sibTrans" cxnId="{847B77E1-C35D-4A57-ADC1-F2C53F55D80A}">
      <dgm:prSet/>
      <dgm:spPr/>
      <dgm:t>
        <a:bodyPr/>
        <a:lstStyle/>
        <a:p>
          <a:endParaRPr lang="en-US"/>
        </a:p>
      </dgm:t>
    </dgm:pt>
    <dgm:pt modelId="{F826609B-59F5-42ED-816B-1E2502D93E1F}">
      <dgm:prSet phldrT="[Text]"/>
      <dgm:spPr/>
      <dgm:t>
        <a:bodyPr/>
        <a:lstStyle/>
        <a:p>
          <a:r>
            <a:rPr lang="lt-LT" dirty="0"/>
            <a:t>Formuojasi socialiniai ryšiai</a:t>
          </a:r>
          <a:endParaRPr lang="en-US" dirty="0"/>
        </a:p>
      </dgm:t>
    </dgm:pt>
    <dgm:pt modelId="{655CE94E-59F3-46DF-9727-D774B9FD7C75}" type="parTrans" cxnId="{0B63F94D-48C4-447D-938D-777661FC1F0D}">
      <dgm:prSet/>
      <dgm:spPr/>
      <dgm:t>
        <a:bodyPr/>
        <a:lstStyle/>
        <a:p>
          <a:endParaRPr lang="en-US"/>
        </a:p>
      </dgm:t>
    </dgm:pt>
    <dgm:pt modelId="{537D015E-5359-462D-99BD-0F0443E605A7}" type="sibTrans" cxnId="{0B63F94D-48C4-447D-938D-777661FC1F0D}">
      <dgm:prSet/>
      <dgm:spPr/>
      <dgm:t>
        <a:bodyPr/>
        <a:lstStyle/>
        <a:p>
          <a:endParaRPr lang="en-US"/>
        </a:p>
      </dgm:t>
    </dgm:pt>
    <dgm:pt modelId="{037C4402-C3B8-4F73-94C5-827443DAA5AD}">
      <dgm:prSet phldrT="[Text]"/>
      <dgm:spPr/>
      <dgm:t>
        <a:bodyPr/>
        <a:lstStyle/>
        <a:p>
          <a:r>
            <a:rPr lang="lt-LT" dirty="0"/>
            <a:t>Išryškėja asmenybės polinkiai</a:t>
          </a:r>
          <a:endParaRPr lang="en-US" dirty="0"/>
        </a:p>
      </dgm:t>
    </dgm:pt>
    <dgm:pt modelId="{83610BF1-077A-4796-B0A6-D3DB686CC394}" type="parTrans" cxnId="{3342F561-72B5-434D-AE65-4CE8B308C779}">
      <dgm:prSet/>
      <dgm:spPr/>
      <dgm:t>
        <a:bodyPr/>
        <a:lstStyle/>
        <a:p>
          <a:endParaRPr lang="en-US"/>
        </a:p>
      </dgm:t>
    </dgm:pt>
    <dgm:pt modelId="{3CE004AA-2480-474B-B093-2D2E14857619}" type="sibTrans" cxnId="{3342F561-72B5-434D-AE65-4CE8B308C779}">
      <dgm:prSet/>
      <dgm:spPr/>
      <dgm:t>
        <a:bodyPr/>
        <a:lstStyle/>
        <a:p>
          <a:endParaRPr lang="en-US"/>
        </a:p>
      </dgm:t>
    </dgm:pt>
    <dgm:pt modelId="{9643CF60-4D25-435F-8620-925427E8AA48}">
      <dgm:prSet phldrT="[Text]"/>
      <dgm:spPr/>
      <dgm:t>
        <a:bodyPr/>
        <a:lstStyle/>
        <a:p>
          <a:r>
            <a:rPr lang="lt-LT" dirty="0"/>
            <a:t>Išryškėja interesai</a:t>
          </a:r>
          <a:endParaRPr lang="en-US" dirty="0"/>
        </a:p>
      </dgm:t>
    </dgm:pt>
    <dgm:pt modelId="{D26113CA-7E58-421A-A721-C46997074479}" type="parTrans" cxnId="{5F9BD57B-B67A-4525-A1DD-D8F92A2456D0}">
      <dgm:prSet/>
      <dgm:spPr/>
      <dgm:t>
        <a:bodyPr/>
        <a:lstStyle/>
        <a:p>
          <a:endParaRPr lang="en-US"/>
        </a:p>
      </dgm:t>
    </dgm:pt>
    <dgm:pt modelId="{6EB03A92-C284-4520-92ED-C35922DE93FD}" type="sibTrans" cxnId="{5F9BD57B-B67A-4525-A1DD-D8F92A2456D0}">
      <dgm:prSet/>
      <dgm:spPr/>
      <dgm:t>
        <a:bodyPr/>
        <a:lstStyle/>
        <a:p>
          <a:endParaRPr lang="en-US"/>
        </a:p>
      </dgm:t>
    </dgm:pt>
    <dgm:pt modelId="{782663BB-4070-4AF4-8F6F-13809539DD37}" type="pres">
      <dgm:prSet presAssocID="{932862C6-3462-4BB6-B5C6-65BA5BB624C6}" presName="cycle" presStyleCnt="0">
        <dgm:presLayoutVars>
          <dgm:dir/>
          <dgm:resizeHandles val="exact"/>
        </dgm:presLayoutVars>
      </dgm:prSet>
      <dgm:spPr/>
    </dgm:pt>
    <dgm:pt modelId="{F021D810-F5C0-4D9D-AACD-ABBB7ED0C872}" type="pres">
      <dgm:prSet presAssocID="{586B32BE-E145-4BD4-B1BD-4DCB4906C10E}" presName="dummy" presStyleCnt="0"/>
      <dgm:spPr/>
    </dgm:pt>
    <dgm:pt modelId="{8009DEA0-49F7-47AC-823A-3B5412513018}" type="pres">
      <dgm:prSet presAssocID="{586B32BE-E145-4BD4-B1BD-4DCB4906C10E}" presName="node" presStyleLbl="revTx" presStyleIdx="0" presStyleCnt="4">
        <dgm:presLayoutVars>
          <dgm:bulletEnabled val="1"/>
        </dgm:presLayoutVars>
      </dgm:prSet>
      <dgm:spPr/>
    </dgm:pt>
    <dgm:pt modelId="{22420317-8279-4113-AAB2-87A4BC88EDE5}" type="pres">
      <dgm:prSet presAssocID="{863C367E-C573-4489-B207-8169D3E76950}" presName="sibTrans" presStyleLbl="node1" presStyleIdx="0" presStyleCnt="4"/>
      <dgm:spPr/>
    </dgm:pt>
    <dgm:pt modelId="{18AF3FD3-7F1B-4014-A13B-948A208CE1FC}" type="pres">
      <dgm:prSet presAssocID="{F826609B-59F5-42ED-816B-1E2502D93E1F}" presName="dummy" presStyleCnt="0"/>
      <dgm:spPr/>
    </dgm:pt>
    <dgm:pt modelId="{5C55E6FF-FFB5-4609-AF1D-2DDE49597CE6}" type="pres">
      <dgm:prSet presAssocID="{F826609B-59F5-42ED-816B-1E2502D93E1F}" presName="node" presStyleLbl="revTx" presStyleIdx="1" presStyleCnt="4">
        <dgm:presLayoutVars>
          <dgm:bulletEnabled val="1"/>
        </dgm:presLayoutVars>
      </dgm:prSet>
      <dgm:spPr/>
    </dgm:pt>
    <dgm:pt modelId="{51CA22F2-4379-4AC2-BE3C-4BC898C3B213}" type="pres">
      <dgm:prSet presAssocID="{537D015E-5359-462D-99BD-0F0443E605A7}" presName="sibTrans" presStyleLbl="node1" presStyleIdx="1" presStyleCnt="4"/>
      <dgm:spPr/>
    </dgm:pt>
    <dgm:pt modelId="{C621828B-AED7-49A7-9AB9-00FED94E05EF}" type="pres">
      <dgm:prSet presAssocID="{037C4402-C3B8-4F73-94C5-827443DAA5AD}" presName="dummy" presStyleCnt="0"/>
      <dgm:spPr/>
    </dgm:pt>
    <dgm:pt modelId="{A379740C-5B6B-4394-90AC-4E371962DEA8}" type="pres">
      <dgm:prSet presAssocID="{037C4402-C3B8-4F73-94C5-827443DAA5AD}" presName="node" presStyleLbl="revTx" presStyleIdx="2" presStyleCnt="4">
        <dgm:presLayoutVars>
          <dgm:bulletEnabled val="1"/>
        </dgm:presLayoutVars>
      </dgm:prSet>
      <dgm:spPr/>
    </dgm:pt>
    <dgm:pt modelId="{40C75094-DB75-4D24-9274-55DE58E52A81}" type="pres">
      <dgm:prSet presAssocID="{3CE004AA-2480-474B-B093-2D2E14857619}" presName="sibTrans" presStyleLbl="node1" presStyleIdx="2" presStyleCnt="4"/>
      <dgm:spPr/>
    </dgm:pt>
    <dgm:pt modelId="{2D9FA0EB-5E13-4E76-84E6-520DFA4B8B0A}" type="pres">
      <dgm:prSet presAssocID="{9643CF60-4D25-435F-8620-925427E8AA48}" presName="dummy" presStyleCnt="0"/>
      <dgm:spPr/>
    </dgm:pt>
    <dgm:pt modelId="{F7573F60-6F83-402F-AB03-9C60BAFEDFC4}" type="pres">
      <dgm:prSet presAssocID="{9643CF60-4D25-435F-8620-925427E8AA48}" presName="node" presStyleLbl="revTx" presStyleIdx="3" presStyleCnt="4">
        <dgm:presLayoutVars>
          <dgm:bulletEnabled val="1"/>
        </dgm:presLayoutVars>
      </dgm:prSet>
      <dgm:spPr/>
    </dgm:pt>
    <dgm:pt modelId="{6E8BB350-5305-40D6-BC39-D75D0E82AF31}" type="pres">
      <dgm:prSet presAssocID="{6EB03A92-C284-4520-92ED-C35922DE93FD}" presName="sibTrans" presStyleLbl="node1" presStyleIdx="3" presStyleCnt="4"/>
      <dgm:spPr/>
    </dgm:pt>
  </dgm:ptLst>
  <dgm:cxnLst>
    <dgm:cxn modelId="{20F28300-1BF7-44DD-BA9D-BD704583EFF1}" type="presOf" srcId="{863C367E-C573-4489-B207-8169D3E76950}" destId="{22420317-8279-4113-AAB2-87A4BC88EDE5}" srcOrd="0" destOrd="0" presId="urn:microsoft.com/office/officeart/2005/8/layout/cycle1"/>
    <dgm:cxn modelId="{1B0F7C60-8F81-4A78-9A8F-36ACA40A12C9}" type="presOf" srcId="{037C4402-C3B8-4F73-94C5-827443DAA5AD}" destId="{A379740C-5B6B-4394-90AC-4E371962DEA8}" srcOrd="0" destOrd="0" presId="urn:microsoft.com/office/officeart/2005/8/layout/cycle1"/>
    <dgm:cxn modelId="{3342F561-72B5-434D-AE65-4CE8B308C779}" srcId="{932862C6-3462-4BB6-B5C6-65BA5BB624C6}" destId="{037C4402-C3B8-4F73-94C5-827443DAA5AD}" srcOrd="2" destOrd="0" parTransId="{83610BF1-077A-4796-B0A6-D3DB686CC394}" sibTransId="{3CE004AA-2480-474B-B093-2D2E14857619}"/>
    <dgm:cxn modelId="{0B63F94D-48C4-447D-938D-777661FC1F0D}" srcId="{932862C6-3462-4BB6-B5C6-65BA5BB624C6}" destId="{F826609B-59F5-42ED-816B-1E2502D93E1F}" srcOrd="1" destOrd="0" parTransId="{655CE94E-59F3-46DF-9727-D774B9FD7C75}" sibTransId="{537D015E-5359-462D-99BD-0F0443E605A7}"/>
    <dgm:cxn modelId="{5F9BD57B-B67A-4525-A1DD-D8F92A2456D0}" srcId="{932862C6-3462-4BB6-B5C6-65BA5BB624C6}" destId="{9643CF60-4D25-435F-8620-925427E8AA48}" srcOrd="3" destOrd="0" parTransId="{D26113CA-7E58-421A-A721-C46997074479}" sibTransId="{6EB03A92-C284-4520-92ED-C35922DE93FD}"/>
    <dgm:cxn modelId="{2FFB4B8F-AAF7-46E4-ADD5-4F6EF84F0993}" type="presOf" srcId="{932862C6-3462-4BB6-B5C6-65BA5BB624C6}" destId="{782663BB-4070-4AF4-8F6F-13809539DD37}" srcOrd="0" destOrd="0" presId="urn:microsoft.com/office/officeart/2005/8/layout/cycle1"/>
    <dgm:cxn modelId="{6D6DB092-D2F9-455E-8B79-2C949A02BF94}" type="presOf" srcId="{9643CF60-4D25-435F-8620-925427E8AA48}" destId="{F7573F60-6F83-402F-AB03-9C60BAFEDFC4}" srcOrd="0" destOrd="0" presId="urn:microsoft.com/office/officeart/2005/8/layout/cycle1"/>
    <dgm:cxn modelId="{8FE1C79F-E82F-4470-ADA0-E20C92D31D97}" type="presOf" srcId="{6EB03A92-C284-4520-92ED-C35922DE93FD}" destId="{6E8BB350-5305-40D6-BC39-D75D0E82AF31}" srcOrd="0" destOrd="0" presId="urn:microsoft.com/office/officeart/2005/8/layout/cycle1"/>
    <dgm:cxn modelId="{8C0E15B5-251A-4F74-9217-33CBF1CA989E}" type="presOf" srcId="{537D015E-5359-462D-99BD-0F0443E605A7}" destId="{51CA22F2-4379-4AC2-BE3C-4BC898C3B213}" srcOrd="0" destOrd="0" presId="urn:microsoft.com/office/officeart/2005/8/layout/cycle1"/>
    <dgm:cxn modelId="{DFD4ACC1-19FD-4C86-8B1E-EBB960DF2AC0}" type="presOf" srcId="{3CE004AA-2480-474B-B093-2D2E14857619}" destId="{40C75094-DB75-4D24-9274-55DE58E52A81}" srcOrd="0" destOrd="0" presId="urn:microsoft.com/office/officeart/2005/8/layout/cycle1"/>
    <dgm:cxn modelId="{6B5131D3-581F-45FB-A295-53FEAA9E3E48}" type="presOf" srcId="{586B32BE-E145-4BD4-B1BD-4DCB4906C10E}" destId="{8009DEA0-49F7-47AC-823A-3B5412513018}" srcOrd="0" destOrd="0" presId="urn:microsoft.com/office/officeart/2005/8/layout/cycle1"/>
    <dgm:cxn modelId="{847B77E1-C35D-4A57-ADC1-F2C53F55D80A}" srcId="{932862C6-3462-4BB6-B5C6-65BA5BB624C6}" destId="{586B32BE-E145-4BD4-B1BD-4DCB4906C10E}" srcOrd="0" destOrd="0" parTransId="{D160A588-A41F-49BB-94E6-5347EBFE3311}" sibTransId="{863C367E-C573-4489-B207-8169D3E76950}"/>
    <dgm:cxn modelId="{7D087DE6-6806-44A5-9DBE-8600363FA690}" type="presOf" srcId="{F826609B-59F5-42ED-816B-1E2502D93E1F}" destId="{5C55E6FF-FFB5-4609-AF1D-2DDE49597CE6}" srcOrd="0" destOrd="0" presId="urn:microsoft.com/office/officeart/2005/8/layout/cycle1"/>
    <dgm:cxn modelId="{4D431443-9C96-42B4-B0ED-3C39B7E416B3}" type="presParOf" srcId="{782663BB-4070-4AF4-8F6F-13809539DD37}" destId="{F021D810-F5C0-4D9D-AACD-ABBB7ED0C872}" srcOrd="0" destOrd="0" presId="urn:microsoft.com/office/officeart/2005/8/layout/cycle1"/>
    <dgm:cxn modelId="{018BA457-14A7-41A5-A7C8-B7FFC8ACEEF2}" type="presParOf" srcId="{782663BB-4070-4AF4-8F6F-13809539DD37}" destId="{8009DEA0-49F7-47AC-823A-3B5412513018}" srcOrd="1" destOrd="0" presId="urn:microsoft.com/office/officeart/2005/8/layout/cycle1"/>
    <dgm:cxn modelId="{866DA56D-46C9-4CBF-A4D0-FE0647008B7E}" type="presParOf" srcId="{782663BB-4070-4AF4-8F6F-13809539DD37}" destId="{22420317-8279-4113-AAB2-87A4BC88EDE5}" srcOrd="2" destOrd="0" presId="urn:microsoft.com/office/officeart/2005/8/layout/cycle1"/>
    <dgm:cxn modelId="{D1A355D8-8924-4EC1-8259-32AFFEDBF6BF}" type="presParOf" srcId="{782663BB-4070-4AF4-8F6F-13809539DD37}" destId="{18AF3FD3-7F1B-4014-A13B-948A208CE1FC}" srcOrd="3" destOrd="0" presId="urn:microsoft.com/office/officeart/2005/8/layout/cycle1"/>
    <dgm:cxn modelId="{CBA2B426-2D02-46AD-AB72-DE52BFDD488C}" type="presParOf" srcId="{782663BB-4070-4AF4-8F6F-13809539DD37}" destId="{5C55E6FF-FFB5-4609-AF1D-2DDE49597CE6}" srcOrd="4" destOrd="0" presId="urn:microsoft.com/office/officeart/2005/8/layout/cycle1"/>
    <dgm:cxn modelId="{413D738B-EE8F-423E-91E5-8DC2E28FEBB5}" type="presParOf" srcId="{782663BB-4070-4AF4-8F6F-13809539DD37}" destId="{51CA22F2-4379-4AC2-BE3C-4BC898C3B213}" srcOrd="5" destOrd="0" presId="urn:microsoft.com/office/officeart/2005/8/layout/cycle1"/>
    <dgm:cxn modelId="{B12FAEC0-2835-46FB-A4F2-D7C04FB3390A}" type="presParOf" srcId="{782663BB-4070-4AF4-8F6F-13809539DD37}" destId="{C621828B-AED7-49A7-9AB9-00FED94E05EF}" srcOrd="6" destOrd="0" presId="urn:microsoft.com/office/officeart/2005/8/layout/cycle1"/>
    <dgm:cxn modelId="{E4609DCF-C9BB-4BDF-9973-4F71E2DD799A}" type="presParOf" srcId="{782663BB-4070-4AF4-8F6F-13809539DD37}" destId="{A379740C-5B6B-4394-90AC-4E371962DEA8}" srcOrd="7" destOrd="0" presId="urn:microsoft.com/office/officeart/2005/8/layout/cycle1"/>
    <dgm:cxn modelId="{E6F612F0-C084-4DC4-8F33-B155E1AB1AE6}" type="presParOf" srcId="{782663BB-4070-4AF4-8F6F-13809539DD37}" destId="{40C75094-DB75-4D24-9274-55DE58E52A81}" srcOrd="8" destOrd="0" presId="urn:microsoft.com/office/officeart/2005/8/layout/cycle1"/>
    <dgm:cxn modelId="{E9623F3A-CEE7-4542-9717-77B43311D7DF}" type="presParOf" srcId="{782663BB-4070-4AF4-8F6F-13809539DD37}" destId="{2D9FA0EB-5E13-4E76-84E6-520DFA4B8B0A}" srcOrd="9" destOrd="0" presId="urn:microsoft.com/office/officeart/2005/8/layout/cycle1"/>
    <dgm:cxn modelId="{9D6F6128-B4BB-4727-B9E5-BBBBB42BCFA3}" type="presParOf" srcId="{782663BB-4070-4AF4-8F6F-13809539DD37}" destId="{F7573F60-6F83-402F-AB03-9C60BAFEDFC4}" srcOrd="10" destOrd="0" presId="urn:microsoft.com/office/officeart/2005/8/layout/cycle1"/>
    <dgm:cxn modelId="{1A7928D9-8F7A-4512-AD0F-DD1B3EF23864}" type="presParOf" srcId="{782663BB-4070-4AF4-8F6F-13809539DD37}" destId="{6E8BB350-5305-40D6-BC39-D75D0E82AF31}"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3A887A-0440-40D4-92CF-743C4E78E06D}"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3F70EB43-7E9A-4EDE-8D7C-F21012A540CD}">
      <dgm:prSet phldrT="[Text]"/>
      <dgm:spPr/>
      <dgm:t>
        <a:bodyPr/>
        <a:lstStyle/>
        <a:p>
          <a:r>
            <a:rPr lang="lt-LT" dirty="0"/>
            <a:t>Berniukams</a:t>
          </a:r>
          <a:endParaRPr lang="en-US" dirty="0"/>
        </a:p>
      </dgm:t>
    </dgm:pt>
    <dgm:pt modelId="{2ECDA750-0E81-4B47-8957-A0CD6CCA0ED9}" type="parTrans" cxnId="{C7378DC2-A121-48D5-BDA2-026630919756}">
      <dgm:prSet/>
      <dgm:spPr/>
      <dgm:t>
        <a:bodyPr/>
        <a:lstStyle/>
        <a:p>
          <a:endParaRPr lang="en-US"/>
        </a:p>
      </dgm:t>
    </dgm:pt>
    <dgm:pt modelId="{11550984-DC21-432D-A456-145CD3A29ACF}" type="sibTrans" cxnId="{C7378DC2-A121-48D5-BDA2-026630919756}">
      <dgm:prSet/>
      <dgm:spPr/>
      <dgm:t>
        <a:bodyPr/>
        <a:lstStyle/>
        <a:p>
          <a:endParaRPr lang="en-US"/>
        </a:p>
      </dgm:t>
    </dgm:pt>
    <dgm:pt modelId="{C161D171-95DD-48BA-BC81-8DE2442562C2}">
      <dgm:prSet phldrT="[Text]" custT="1"/>
      <dgm:spPr/>
      <dgm:t>
        <a:bodyPr/>
        <a:lstStyle/>
        <a:p>
          <a:r>
            <a:rPr lang="lt-LT" sz="3200" dirty="0">
              <a:latin typeface="Arial" panose="020B0604020202020204" pitchFamily="34" charset="0"/>
              <a:cs typeface="Arial" panose="020B0604020202020204" pitchFamily="34" charset="0"/>
            </a:rPr>
            <a:t>Padidėjęs kūno plaukuotumas.</a:t>
          </a:r>
          <a:endParaRPr lang="en-US" sz="3200" dirty="0">
            <a:latin typeface="Arial" panose="020B0604020202020204" pitchFamily="34" charset="0"/>
            <a:cs typeface="Arial" panose="020B0604020202020204" pitchFamily="34" charset="0"/>
          </a:endParaRPr>
        </a:p>
      </dgm:t>
    </dgm:pt>
    <dgm:pt modelId="{4C098D4B-CABF-447B-9DEA-D3D8C174F138}" type="parTrans" cxnId="{1557D40E-0BDF-4033-A84F-7083024CF0E1}">
      <dgm:prSet/>
      <dgm:spPr/>
      <dgm:t>
        <a:bodyPr/>
        <a:lstStyle/>
        <a:p>
          <a:endParaRPr lang="en-US"/>
        </a:p>
      </dgm:t>
    </dgm:pt>
    <dgm:pt modelId="{17CCFDC6-D948-4454-BE65-862386B46A21}" type="sibTrans" cxnId="{1557D40E-0BDF-4033-A84F-7083024CF0E1}">
      <dgm:prSet/>
      <dgm:spPr/>
      <dgm:t>
        <a:bodyPr/>
        <a:lstStyle/>
        <a:p>
          <a:endParaRPr lang="en-US"/>
        </a:p>
      </dgm:t>
    </dgm:pt>
    <dgm:pt modelId="{2DF28A0A-2FB5-4295-AC81-DE77457F8886}">
      <dgm:prSet phldrT="[Text]" custT="1"/>
      <dgm:spPr/>
      <dgm:t>
        <a:bodyPr/>
        <a:lstStyle/>
        <a:p>
          <a:r>
            <a:rPr lang="lt-LT" sz="3200" dirty="0">
              <a:latin typeface="Arial" panose="020B0604020202020204" pitchFamily="34" charset="0"/>
              <a:cs typeface="Arial" panose="020B0604020202020204" pitchFamily="34" charset="0"/>
            </a:rPr>
            <a:t>Balso mutacija.</a:t>
          </a:r>
          <a:endParaRPr lang="en-US" sz="3200" dirty="0">
            <a:latin typeface="Arial" panose="020B0604020202020204" pitchFamily="34" charset="0"/>
            <a:cs typeface="Arial" panose="020B0604020202020204" pitchFamily="34" charset="0"/>
          </a:endParaRPr>
        </a:p>
      </dgm:t>
    </dgm:pt>
    <dgm:pt modelId="{1EF415BA-E3FD-4796-BEE6-FD543B2CBAB2}" type="parTrans" cxnId="{85D4AB6A-329F-4256-AA3D-DA831E26D34F}">
      <dgm:prSet/>
      <dgm:spPr/>
      <dgm:t>
        <a:bodyPr/>
        <a:lstStyle/>
        <a:p>
          <a:endParaRPr lang="en-US"/>
        </a:p>
      </dgm:t>
    </dgm:pt>
    <dgm:pt modelId="{FB930F7D-F69F-4E31-9E78-E35C975725BE}" type="sibTrans" cxnId="{85D4AB6A-329F-4256-AA3D-DA831E26D34F}">
      <dgm:prSet/>
      <dgm:spPr/>
      <dgm:t>
        <a:bodyPr/>
        <a:lstStyle/>
        <a:p>
          <a:endParaRPr lang="en-US"/>
        </a:p>
      </dgm:t>
    </dgm:pt>
    <dgm:pt modelId="{B8C19036-CDA4-40D5-97D1-B0045F58E53B}">
      <dgm:prSet phldrT="[Text]"/>
      <dgm:spPr/>
      <dgm:t>
        <a:bodyPr/>
        <a:lstStyle/>
        <a:p>
          <a:r>
            <a:rPr lang="lt-LT" dirty="0"/>
            <a:t>Mergaitėms</a:t>
          </a:r>
          <a:endParaRPr lang="en-US" dirty="0"/>
        </a:p>
      </dgm:t>
    </dgm:pt>
    <dgm:pt modelId="{A9AF7395-5BFF-4319-BF0B-E12E1FB56B4D}" type="parTrans" cxnId="{FE6E718E-D293-47A1-B1AE-C83A59B5B56F}">
      <dgm:prSet/>
      <dgm:spPr/>
      <dgm:t>
        <a:bodyPr/>
        <a:lstStyle/>
        <a:p>
          <a:endParaRPr lang="en-US"/>
        </a:p>
      </dgm:t>
    </dgm:pt>
    <dgm:pt modelId="{48BB7F4A-4E74-4A3D-91A6-4E646B7EAC11}" type="sibTrans" cxnId="{FE6E718E-D293-47A1-B1AE-C83A59B5B56F}">
      <dgm:prSet/>
      <dgm:spPr/>
      <dgm:t>
        <a:bodyPr/>
        <a:lstStyle/>
        <a:p>
          <a:endParaRPr lang="en-US"/>
        </a:p>
      </dgm:t>
    </dgm:pt>
    <dgm:pt modelId="{6E547A03-F379-4B32-A0D2-0F206443AF2D}">
      <dgm:prSet phldrT="[Text]" custT="1"/>
      <dgm:spPr/>
      <dgm:t>
        <a:bodyPr/>
        <a:lstStyle/>
        <a:p>
          <a:pPr>
            <a:buFont typeface="Arial" charset="0"/>
            <a:buChar char="•"/>
          </a:pPr>
          <a:r>
            <a:rPr lang="lt-LT" sz="3200" dirty="0">
              <a:solidFill>
                <a:schemeClr val="bg1"/>
              </a:solidFill>
              <a:latin typeface="Arial" panose="020B0604020202020204" pitchFamily="34" charset="0"/>
              <a:cs typeface="Arial" panose="020B0604020202020204" pitchFamily="34" charset="0"/>
            </a:rPr>
            <a:t>Padidėja kūno plaukuotumas.</a:t>
          </a:r>
          <a:endParaRPr lang="en-US" sz="3200" dirty="0">
            <a:solidFill>
              <a:schemeClr val="bg1"/>
            </a:solidFill>
            <a:latin typeface="Arial" panose="020B0604020202020204" pitchFamily="34" charset="0"/>
            <a:cs typeface="Arial" panose="020B0604020202020204" pitchFamily="34" charset="0"/>
          </a:endParaRPr>
        </a:p>
      </dgm:t>
    </dgm:pt>
    <dgm:pt modelId="{1188140F-888C-485B-8BE2-11E73A8A3AC1}" type="parTrans" cxnId="{A23CAFAC-8D1D-49A3-8733-88EECA811CC9}">
      <dgm:prSet/>
      <dgm:spPr/>
      <dgm:t>
        <a:bodyPr/>
        <a:lstStyle/>
        <a:p>
          <a:endParaRPr lang="en-US"/>
        </a:p>
      </dgm:t>
    </dgm:pt>
    <dgm:pt modelId="{2F9A6A66-F126-4633-A266-0FA7B5382A92}" type="sibTrans" cxnId="{A23CAFAC-8D1D-49A3-8733-88EECA811CC9}">
      <dgm:prSet/>
      <dgm:spPr/>
      <dgm:t>
        <a:bodyPr/>
        <a:lstStyle/>
        <a:p>
          <a:endParaRPr lang="en-US"/>
        </a:p>
      </dgm:t>
    </dgm:pt>
    <dgm:pt modelId="{D34C9385-442B-4030-B75D-A4F8FE6B47A2}">
      <dgm:prSet phldrT="[Text]" custT="1"/>
      <dgm:spPr/>
      <dgm:t>
        <a:bodyPr/>
        <a:lstStyle/>
        <a:p>
          <a:r>
            <a:rPr lang="lt-LT" sz="3200" dirty="0">
              <a:latin typeface="Arial" panose="020B0604020202020204" pitchFamily="34" charset="0"/>
              <a:cs typeface="Arial" panose="020B0604020202020204" pitchFamily="34" charset="0"/>
            </a:rPr>
            <a:t>Keičiasi kūno forma.</a:t>
          </a:r>
          <a:endParaRPr lang="en-US" sz="3200" dirty="0">
            <a:latin typeface="Arial" panose="020B0604020202020204" pitchFamily="34" charset="0"/>
            <a:cs typeface="Arial" panose="020B0604020202020204" pitchFamily="34" charset="0"/>
          </a:endParaRPr>
        </a:p>
      </dgm:t>
    </dgm:pt>
    <dgm:pt modelId="{93E61042-F21A-4D66-9437-B287EC969410}" type="parTrans" cxnId="{C216580F-09D8-4054-BD29-4CB186EC9B74}">
      <dgm:prSet/>
      <dgm:spPr/>
      <dgm:t>
        <a:bodyPr/>
        <a:lstStyle/>
        <a:p>
          <a:endParaRPr lang="en-US"/>
        </a:p>
      </dgm:t>
    </dgm:pt>
    <dgm:pt modelId="{E86B7577-B420-4388-A38A-1E81DE5D70C7}" type="sibTrans" cxnId="{C216580F-09D8-4054-BD29-4CB186EC9B74}">
      <dgm:prSet/>
      <dgm:spPr/>
      <dgm:t>
        <a:bodyPr/>
        <a:lstStyle/>
        <a:p>
          <a:endParaRPr lang="en-US"/>
        </a:p>
      </dgm:t>
    </dgm:pt>
    <dgm:pt modelId="{FB59CDE7-094E-48D3-B4B7-6E90E242F402}">
      <dgm:prSet phldrT="[Text]"/>
      <dgm:spPr/>
      <dgm:t>
        <a:bodyPr/>
        <a:lstStyle/>
        <a:p>
          <a:endParaRPr lang="en-US" sz="2700" dirty="0"/>
        </a:p>
      </dgm:t>
    </dgm:pt>
    <dgm:pt modelId="{1A856770-6BB4-48B5-BD6F-D415AF8F2377}" type="parTrans" cxnId="{5426D69B-6BDD-4A66-AB6C-B28C056EE3D6}">
      <dgm:prSet/>
      <dgm:spPr/>
      <dgm:t>
        <a:bodyPr/>
        <a:lstStyle/>
        <a:p>
          <a:endParaRPr lang="en-US"/>
        </a:p>
      </dgm:t>
    </dgm:pt>
    <dgm:pt modelId="{0AA1AC1E-EC17-4311-9BFC-5918A52CAE82}" type="sibTrans" cxnId="{5426D69B-6BDD-4A66-AB6C-B28C056EE3D6}">
      <dgm:prSet/>
      <dgm:spPr/>
      <dgm:t>
        <a:bodyPr/>
        <a:lstStyle/>
        <a:p>
          <a:endParaRPr lang="en-US"/>
        </a:p>
      </dgm:t>
    </dgm:pt>
    <dgm:pt modelId="{9660F988-36FB-43D8-9869-FAD2B4E657D0}">
      <dgm:prSet phldrT="[Text]" custT="1"/>
      <dgm:spPr/>
      <dgm:t>
        <a:bodyPr/>
        <a:lstStyle/>
        <a:p>
          <a:r>
            <a:rPr lang="lt-LT" sz="3200" dirty="0">
              <a:latin typeface="Arial" panose="020B0604020202020204" pitchFamily="34" charset="0"/>
              <a:cs typeface="Arial" panose="020B0604020202020204" pitchFamily="34" charset="0"/>
            </a:rPr>
            <a:t>Keičiasi kūno forma.</a:t>
          </a:r>
          <a:endParaRPr lang="en-US" sz="3200" dirty="0">
            <a:latin typeface="Arial" panose="020B0604020202020204" pitchFamily="34" charset="0"/>
            <a:cs typeface="Arial" panose="020B0604020202020204" pitchFamily="34" charset="0"/>
          </a:endParaRPr>
        </a:p>
      </dgm:t>
    </dgm:pt>
    <dgm:pt modelId="{3A2D2F1E-C0C0-4BB9-B30E-A86B6C7FBE43}" type="parTrans" cxnId="{7F92F800-9DF7-4E5F-9374-386C283BEC5E}">
      <dgm:prSet/>
      <dgm:spPr/>
      <dgm:t>
        <a:bodyPr/>
        <a:lstStyle/>
        <a:p>
          <a:endParaRPr lang="en-US"/>
        </a:p>
      </dgm:t>
    </dgm:pt>
    <dgm:pt modelId="{FF39EFE6-8F1E-46C0-AA7C-152E21DE6A78}" type="sibTrans" cxnId="{7F92F800-9DF7-4E5F-9374-386C283BEC5E}">
      <dgm:prSet/>
      <dgm:spPr/>
      <dgm:t>
        <a:bodyPr/>
        <a:lstStyle/>
        <a:p>
          <a:endParaRPr lang="en-US"/>
        </a:p>
      </dgm:t>
    </dgm:pt>
    <dgm:pt modelId="{326F116A-BF14-41A6-BC06-02C1851578B4}">
      <dgm:prSet phldrT="[Text]" custT="1"/>
      <dgm:spPr/>
      <dgm:t>
        <a:bodyPr/>
        <a:lstStyle/>
        <a:p>
          <a:r>
            <a:rPr lang="lt-LT" sz="3200" dirty="0">
              <a:latin typeface="Arial" panose="020B0604020202020204" pitchFamily="34" charset="0"/>
              <a:cs typeface="Arial" panose="020B0604020202020204" pitchFamily="34" charset="0"/>
            </a:rPr>
            <a:t>Kūno kvapas.</a:t>
          </a:r>
          <a:endParaRPr lang="en-US" sz="3200" dirty="0">
            <a:latin typeface="Arial" panose="020B0604020202020204" pitchFamily="34" charset="0"/>
            <a:cs typeface="Arial" panose="020B0604020202020204" pitchFamily="34" charset="0"/>
          </a:endParaRPr>
        </a:p>
      </dgm:t>
    </dgm:pt>
    <dgm:pt modelId="{FCD91CC8-58BE-4EEF-B208-90D82DCCF9C0}" type="parTrans" cxnId="{F2A1ECBD-AA1E-40A3-9CC8-0A8D383585F3}">
      <dgm:prSet/>
      <dgm:spPr/>
      <dgm:t>
        <a:bodyPr/>
        <a:lstStyle/>
        <a:p>
          <a:endParaRPr lang="en-US"/>
        </a:p>
      </dgm:t>
    </dgm:pt>
    <dgm:pt modelId="{6CFF8E2D-F8D6-41B3-9B21-4A2E308B0EB3}" type="sibTrans" cxnId="{F2A1ECBD-AA1E-40A3-9CC8-0A8D383585F3}">
      <dgm:prSet/>
      <dgm:spPr/>
      <dgm:t>
        <a:bodyPr/>
        <a:lstStyle/>
        <a:p>
          <a:endParaRPr lang="en-US"/>
        </a:p>
      </dgm:t>
    </dgm:pt>
    <dgm:pt modelId="{105629F7-04DF-4C46-B488-E0F3A1183CF7}">
      <dgm:prSet phldrT="[Text]"/>
      <dgm:spPr/>
      <dgm:t>
        <a:bodyPr/>
        <a:lstStyle/>
        <a:p>
          <a:endParaRPr lang="en-US" sz="2700" dirty="0"/>
        </a:p>
      </dgm:t>
    </dgm:pt>
    <dgm:pt modelId="{97996DE0-FFCE-43E4-982A-DEC70E45E16A}" type="parTrans" cxnId="{7A79251C-03B2-45F9-850E-7F34BF860726}">
      <dgm:prSet/>
      <dgm:spPr/>
      <dgm:t>
        <a:bodyPr/>
        <a:lstStyle/>
        <a:p>
          <a:endParaRPr lang="en-US"/>
        </a:p>
      </dgm:t>
    </dgm:pt>
    <dgm:pt modelId="{9CBE4F82-79D9-4C28-871C-FB2B03895DF7}" type="sibTrans" cxnId="{7A79251C-03B2-45F9-850E-7F34BF860726}">
      <dgm:prSet/>
      <dgm:spPr/>
      <dgm:t>
        <a:bodyPr/>
        <a:lstStyle/>
        <a:p>
          <a:endParaRPr lang="en-US"/>
        </a:p>
      </dgm:t>
    </dgm:pt>
    <dgm:pt modelId="{4C5992F7-9C87-4105-B4AE-477082D78846}">
      <dgm:prSet phldrT="[Text]"/>
      <dgm:spPr/>
      <dgm:t>
        <a:bodyPr/>
        <a:lstStyle/>
        <a:p>
          <a:endParaRPr lang="en-US" sz="2500" dirty="0"/>
        </a:p>
      </dgm:t>
    </dgm:pt>
    <dgm:pt modelId="{3EFE1D9E-01E3-4727-B968-EE82D96432DD}" type="parTrans" cxnId="{4D43A504-D6BC-4847-AA5F-F9ADF9CC9EA9}">
      <dgm:prSet/>
      <dgm:spPr/>
    </dgm:pt>
    <dgm:pt modelId="{E82E248F-7C6F-4164-BB09-AD8FA8854152}" type="sibTrans" cxnId="{4D43A504-D6BC-4847-AA5F-F9ADF9CC9EA9}">
      <dgm:prSet/>
      <dgm:spPr/>
    </dgm:pt>
    <dgm:pt modelId="{F939DCD5-8207-43A4-8B68-85D6E18E9037}">
      <dgm:prSet phldrT="[Text]" custT="1"/>
      <dgm:spPr/>
      <dgm:t>
        <a:bodyPr/>
        <a:lstStyle/>
        <a:p>
          <a:r>
            <a:rPr lang="lt-LT" sz="3200" dirty="0">
              <a:latin typeface="Arial" panose="020B0604020202020204" pitchFamily="34" charset="0"/>
              <a:cs typeface="Arial" panose="020B0604020202020204" pitchFamily="34" charset="0"/>
            </a:rPr>
            <a:t>Prasideda mėnesinės.</a:t>
          </a:r>
          <a:endParaRPr lang="en-US" sz="3200" dirty="0">
            <a:latin typeface="Arial" panose="020B0604020202020204" pitchFamily="34" charset="0"/>
            <a:cs typeface="Arial" panose="020B0604020202020204" pitchFamily="34" charset="0"/>
          </a:endParaRPr>
        </a:p>
      </dgm:t>
    </dgm:pt>
    <dgm:pt modelId="{B4417DDF-1921-4CB9-AA5A-5C3FF8376E45}" type="parTrans" cxnId="{82F65C86-B56A-4EFE-9593-3A71FD07C406}">
      <dgm:prSet/>
      <dgm:spPr/>
    </dgm:pt>
    <dgm:pt modelId="{75393689-602E-4213-9669-334764DB6DED}" type="sibTrans" cxnId="{82F65C86-B56A-4EFE-9593-3A71FD07C406}">
      <dgm:prSet/>
      <dgm:spPr/>
    </dgm:pt>
    <dgm:pt modelId="{2592C199-3F93-40C7-B3AA-8A0186123369}">
      <dgm:prSet phldrT="[Text]" custT="1"/>
      <dgm:spPr/>
      <dgm:t>
        <a:bodyPr/>
        <a:lstStyle/>
        <a:p>
          <a:r>
            <a:rPr lang="lt-LT" sz="3200" dirty="0">
              <a:latin typeface="Arial" panose="020B0604020202020204" pitchFamily="34" charset="0"/>
              <a:cs typeface="Arial" panose="020B0604020202020204" pitchFamily="34" charset="0"/>
            </a:rPr>
            <a:t>Prasideda poliucijos.</a:t>
          </a:r>
          <a:endParaRPr lang="en-US" sz="3200" dirty="0">
            <a:latin typeface="Arial" panose="020B0604020202020204" pitchFamily="34" charset="0"/>
            <a:cs typeface="Arial" panose="020B0604020202020204" pitchFamily="34" charset="0"/>
          </a:endParaRPr>
        </a:p>
      </dgm:t>
    </dgm:pt>
    <dgm:pt modelId="{22134E2B-FB12-483F-8D37-E7B6B4690AEF}" type="parTrans" cxnId="{C101EEB2-B296-4BFC-BE1C-72FDFA1F9C52}">
      <dgm:prSet/>
      <dgm:spPr/>
    </dgm:pt>
    <dgm:pt modelId="{BA747B41-28E3-455D-BAD4-61376A372454}" type="sibTrans" cxnId="{C101EEB2-B296-4BFC-BE1C-72FDFA1F9C52}">
      <dgm:prSet/>
      <dgm:spPr/>
    </dgm:pt>
    <dgm:pt modelId="{FC24EF54-B48C-4CFD-AC49-FEBF2CA7D378}">
      <dgm:prSet phldrT="[Text]" custT="1"/>
      <dgm:spPr/>
      <dgm:t>
        <a:bodyPr/>
        <a:lstStyle/>
        <a:p>
          <a:r>
            <a:rPr lang="lt-LT" sz="3200" dirty="0">
              <a:latin typeface="Arial" panose="020B0604020202020204" pitchFamily="34" charset="0"/>
              <a:cs typeface="Arial" panose="020B0604020202020204" pitchFamily="34" charset="0"/>
            </a:rPr>
            <a:t>Kūno kvapas.</a:t>
          </a:r>
          <a:endParaRPr lang="en-US" sz="3200" dirty="0">
            <a:latin typeface="Arial" panose="020B0604020202020204" pitchFamily="34" charset="0"/>
            <a:cs typeface="Arial" panose="020B0604020202020204" pitchFamily="34" charset="0"/>
          </a:endParaRPr>
        </a:p>
      </dgm:t>
    </dgm:pt>
    <dgm:pt modelId="{67498A46-CD7E-4189-9976-72CF50FB32C3}" type="parTrans" cxnId="{80ED9B91-05D4-47AC-96CA-2CAAB426A989}">
      <dgm:prSet/>
      <dgm:spPr/>
    </dgm:pt>
    <dgm:pt modelId="{77D88F99-B2F8-4482-B31B-304781AB384E}" type="sibTrans" cxnId="{80ED9B91-05D4-47AC-96CA-2CAAB426A989}">
      <dgm:prSet/>
      <dgm:spPr/>
    </dgm:pt>
    <dgm:pt modelId="{D6433D1A-44EA-4BC7-A3FB-93A222CA0865}" type="pres">
      <dgm:prSet presAssocID="{EC3A887A-0440-40D4-92CF-743C4E78E06D}" presName="linearFlow" presStyleCnt="0">
        <dgm:presLayoutVars>
          <dgm:dir/>
          <dgm:animLvl val="lvl"/>
          <dgm:resizeHandles/>
        </dgm:presLayoutVars>
      </dgm:prSet>
      <dgm:spPr/>
    </dgm:pt>
    <dgm:pt modelId="{2B528932-24C6-41FB-AC2C-C7F236CCE0D2}" type="pres">
      <dgm:prSet presAssocID="{3F70EB43-7E9A-4EDE-8D7C-F21012A540CD}" presName="compositeNode" presStyleCnt="0">
        <dgm:presLayoutVars>
          <dgm:bulletEnabled val="1"/>
        </dgm:presLayoutVars>
      </dgm:prSet>
      <dgm:spPr/>
    </dgm:pt>
    <dgm:pt modelId="{84547A41-0E96-4B6E-BC68-2E09DBF292AF}" type="pres">
      <dgm:prSet presAssocID="{3F70EB43-7E9A-4EDE-8D7C-F21012A540CD}" presName="image" presStyleLbl="fgImgPlace1" presStyleIdx="0" presStyleCnt="2"/>
      <dgm:spPr>
        <a:blipFill rotWithShape="1">
          <a:blip xmlns:r="http://schemas.openxmlformats.org/officeDocument/2006/relationships" r:embed="rId1"/>
          <a:srcRect/>
          <a:stretch>
            <a:fillRect l="-39000" r="-39000"/>
          </a:stretch>
        </a:blipFill>
      </dgm:spPr>
    </dgm:pt>
    <dgm:pt modelId="{52B9524A-2912-4547-A0A9-E9A28D451AEA}" type="pres">
      <dgm:prSet presAssocID="{3F70EB43-7E9A-4EDE-8D7C-F21012A540CD}" presName="childNode" presStyleLbl="node1" presStyleIdx="0" presStyleCnt="2">
        <dgm:presLayoutVars>
          <dgm:bulletEnabled val="1"/>
        </dgm:presLayoutVars>
      </dgm:prSet>
      <dgm:spPr/>
    </dgm:pt>
    <dgm:pt modelId="{A21DFAD9-525C-434A-9C94-08B9087CB787}" type="pres">
      <dgm:prSet presAssocID="{3F70EB43-7E9A-4EDE-8D7C-F21012A540CD}" presName="parentNode" presStyleLbl="revTx" presStyleIdx="0" presStyleCnt="2">
        <dgm:presLayoutVars>
          <dgm:chMax val="0"/>
          <dgm:bulletEnabled val="1"/>
        </dgm:presLayoutVars>
      </dgm:prSet>
      <dgm:spPr/>
    </dgm:pt>
    <dgm:pt modelId="{85E46A2A-CBC3-47E5-90FD-62E111F93AB3}" type="pres">
      <dgm:prSet presAssocID="{11550984-DC21-432D-A456-145CD3A29ACF}" presName="sibTrans" presStyleCnt="0"/>
      <dgm:spPr/>
    </dgm:pt>
    <dgm:pt modelId="{B6CE39F0-8BC8-45A5-8F03-C0B48AD224BD}" type="pres">
      <dgm:prSet presAssocID="{B8C19036-CDA4-40D5-97D1-B0045F58E53B}" presName="compositeNode" presStyleCnt="0">
        <dgm:presLayoutVars>
          <dgm:bulletEnabled val="1"/>
        </dgm:presLayoutVars>
      </dgm:prSet>
      <dgm:spPr/>
    </dgm:pt>
    <dgm:pt modelId="{492170B6-D855-432B-9A32-7A5FC1E475C5}" type="pres">
      <dgm:prSet presAssocID="{B8C19036-CDA4-40D5-97D1-B0045F58E53B}" presName="image" presStyleLbl="fgImgPlace1" presStyleIdx="1" presStyleCnt="2"/>
      <dgm:spPr>
        <a:blipFill rotWithShape="1">
          <a:blip xmlns:r="http://schemas.openxmlformats.org/officeDocument/2006/relationships" r:embed="rId2"/>
          <a:srcRect/>
          <a:stretch>
            <a:fillRect/>
          </a:stretch>
        </a:blipFill>
      </dgm:spPr>
    </dgm:pt>
    <dgm:pt modelId="{D47F6677-82D4-4958-9B48-DBE7D6C9A98B}" type="pres">
      <dgm:prSet presAssocID="{B8C19036-CDA4-40D5-97D1-B0045F58E53B}" presName="childNode" presStyleLbl="node1" presStyleIdx="1" presStyleCnt="2">
        <dgm:presLayoutVars>
          <dgm:bulletEnabled val="1"/>
        </dgm:presLayoutVars>
      </dgm:prSet>
      <dgm:spPr/>
    </dgm:pt>
    <dgm:pt modelId="{B5BBF8D1-FBD7-4E42-B0F8-4C76C4E85386}" type="pres">
      <dgm:prSet presAssocID="{B8C19036-CDA4-40D5-97D1-B0045F58E53B}" presName="parentNode" presStyleLbl="revTx" presStyleIdx="1" presStyleCnt="2">
        <dgm:presLayoutVars>
          <dgm:chMax val="0"/>
          <dgm:bulletEnabled val="1"/>
        </dgm:presLayoutVars>
      </dgm:prSet>
      <dgm:spPr/>
    </dgm:pt>
  </dgm:ptLst>
  <dgm:cxnLst>
    <dgm:cxn modelId="{7F92F800-9DF7-4E5F-9374-386C283BEC5E}" srcId="{3F70EB43-7E9A-4EDE-8D7C-F21012A540CD}" destId="{9660F988-36FB-43D8-9869-FAD2B4E657D0}" srcOrd="2" destOrd="0" parTransId="{3A2D2F1E-C0C0-4BB9-B30E-A86B6C7FBE43}" sibTransId="{FF39EFE6-8F1E-46C0-AA7C-152E21DE6A78}"/>
    <dgm:cxn modelId="{4D43A504-D6BC-4847-AA5F-F9ADF9CC9EA9}" srcId="{B8C19036-CDA4-40D5-97D1-B0045F58E53B}" destId="{4C5992F7-9C87-4105-B4AE-477082D78846}" srcOrd="4" destOrd="0" parTransId="{3EFE1D9E-01E3-4727-B968-EE82D96432DD}" sibTransId="{E82E248F-7C6F-4164-BB09-AD8FA8854152}"/>
    <dgm:cxn modelId="{1557D40E-0BDF-4033-A84F-7083024CF0E1}" srcId="{3F70EB43-7E9A-4EDE-8D7C-F21012A540CD}" destId="{C161D171-95DD-48BA-BC81-8DE2442562C2}" srcOrd="0" destOrd="0" parTransId="{4C098D4B-CABF-447B-9DEA-D3D8C174F138}" sibTransId="{17CCFDC6-D948-4454-BE65-862386B46A21}"/>
    <dgm:cxn modelId="{C216580F-09D8-4054-BD29-4CB186EC9B74}" srcId="{B8C19036-CDA4-40D5-97D1-B0045F58E53B}" destId="{D34C9385-442B-4030-B75D-A4F8FE6B47A2}" srcOrd="1" destOrd="0" parTransId="{93E61042-F21A-4D66-9437-B287EC969410}" sibTransId="{E86B7577-B420-4388-A38A-1E81DE5D70C7}"/>
    <dgm:cxn modelId="{5A2D6E13-5F2F-4430-AB89-18D8A76DC8BC}" type="presOf" srcId="{FC24EF54-B48C-4CFD-AC49-FEBF2CA7D378}" destId="{D47F6677-82D4-4958-9B48-DBE7D6C9A98B}" srcOrd="0" destOrd="2" presId="urn:microsoft.com/office/officeart/2005/8/layout/hList2"/>
    <dgm:cxn modelId="{3A8B7F15-8FC6-4DBF-A7D3-28E2BB4F0904}" type="presOf" srcId="{4C5992F7-9C87-4105-B4AE-477082D78846}" destId="{D47F6677-82D4-4958-9B48-DBE7D6C9A98B}" srcOrd="0" destOrd="4" presId="urn:microsoft.com/office/officeart/2005/8/layout/hList2"/>
    <dgm:cxn modelId="{7A79251C-03B2-45F9-850E-7F34BF860726}" srcId="{3F70EB43-7E9A-4EDE-8D7C-F21012A540CD}" destId="{105629F7-04DF-4C46-B488-E0F3A1183CF7}" srcOrd="5" destOrd="0" parTransId="{97996DE0-FFCE-43E4-982A-DEC70E45E16A}" sibTransId="{9CBE4F82-79D9-4C28-871C-FB2B03895DF7}"/>
    <dgm:cxn modelId="{CF264A2A-0E4D-4A4A-BD50-C7D5A1B9B30D}" type="presOf" srcId="{2592C199-3F93-40C7-B3AA-8A0186123369}" destId="{52B9524A-2912-4547-A0A9-E9A28D451AEA}" srcOrd="0" destOrd="4" presId="urn:microsoft.com/office/officeart/2005/8/layout/hList2"/>
    <dgm:cxn modelId="{9CB42839-1DDA-46A8-9DC4-3ED6CDE966F6}" type="presOf" srcId="{9660F988-36FB-43D8-9869-FAD2B4E657D0}" destId="{52B9524A-2912-4547-A0A9-E9A28D451AEA}" srcOrd="0" destOrd="2" presId="urn:microsoft.com/office/officeart/2005/8/layout/hList2"/>
    <dgm:cxn modelId="{177E363C-A668-43F2-A2D9-A50C7A0597F5}" type="presOf" srcId="{FB59CDE7-094E-48D3-B4B7-6E90E242F402}" destId="{52B9524A-2912-4547-A0A9-E9A28D451AEA}" srcOrd="0" destOrd="6" presId="urn:microsoft.com/office/officeart/2005/8/layout/hList2"/>
    <dgm:cxn modelId="{F2831D44-95CD-4706-AC80-B20E4D620A44}" type="presOf" srcId="{C161D171-95DD-48BA-BC81-8DE2442562C2}" destId="{52B9524A-2912-4547-A0A9-E9A28D451AEA}" srcOrd="0" destOrd="0" presId="urn:microsoft.com/office/officeart/2005/8/layout/hList2"/>
    <dgm:cxn modelId="{681A6D6A-AFC6-4B15-B2CD-FB4A1EA000C4}" type="presOf" srcId="{EC3A887A-0440-40D4-92CF-743C4E78E06D}" destId="{D6433D1A-44EA-4BC7-A3FB-93A222CA0865}" srcOrd="0" destOrd="0" presId="urn:microsoft.com/office/officeart/2005/8/layout/hList2"/>
    <dgm:cxn modelId="{85D4AB6A-329F-4256-AA3D-DA831E26D34F}" srcId="{3F70EB43-7E9A-4EDE-8D7C-F21012A540CD}" destId="{2DF28A0A-2FB5-4295-AC81-DE77457F8886}" srcOrd="1" destOrd="0" parTransId="{1EF415BA-E3FD-4796-BEE6-FD543B2CBAB2}" sibTransId="{FB930F7D-F69F-4E31-9E78-E35C975725BE}"/>
    <dgm:cxn modelId="{82F65C86-B56A-4EFE-9593-3A71FD07C406}" srcId="{B8C19036-CDA4-40D5-97D1-B0045F58E53B}" destId="{F939DCD5-8207-43A4-8B68-85D6E18E9037}" srcOrd="3" destOrd="0" parTransId="{B4417DDF-1921-4CB9-AA5A-5C3FF8376E45}" sibTransId="{75393689-602E-4213-9669-334764DB6DED}"/>
    <dgm:cxn modelId="{FE6E718E-D293-47A1-B1AE-C83A59B5B56F}" srcId="{EC3A887A-0440-40D4-92CF-743C4E78E06D}" destId="{B8C19036-CDA4-40D5-97D1-B0045F58E53B}" srcOrd="1" destOrd="0" parTransId="{A9AF7395-5BFF-4319-BF0B-E12E1FB56B4D}" sibTransId="{48BB7F4A-4E74-4A3D-91A6-4E646B7EAC11}"/>
    <dgm:cxn modelId="{80ED9B91-05D4-47AC-96CA-2CAAB426A989}" srcId="{B8C19036-CDA4-40D5-97D1-B0045F58E53B}" destId="{FC24EF54-B48C-4CFD-AC49-FEBF2CA7D378}" srcOrd="2" destOrd="0" parTransId="{67498A46-CD7E-4189-9976-72CF50FB32C3}" sibTransId="{77D88F99-B2F8-4482-B31B-304781AB384E}"/>
    <dgm:cxn modelId="{B9398693-6B6A-4A24-AC4D-95A30B2F8A01}" type="presOf" srcId="{D34C9385-442B-4030-B75D-A4F8FE6B47A2}" destId="{D47F6677-82D4-4958-9B48-DBE7D6C9A98B}" srcOrd="0" destOrd="1" presId="urn:microsoft.com/office/officeart/2005/8/layout/hList2"/>
    <dgm:cxn modelId="{9679019A-397C-4819-8A52-7289C50F2CA3}" type="presOf" srcId="{326F116A-BF14-41A6-BC06-02C1851578B4}" destId="{52B9524A-2912-4547-A0A9-E9A28D451AEA}" srcOrd="0" destOrd="3" presId="urn:microsoft.com/office/officeart/2005/8/layout/hList2"/>
    <dgm:cxn modelId="{89148F9A-A7AC-4808-8D2E-E4781778226F}" type="presOf" srcId="{B8C19036-CDA4-40D5-97D1-B0045F58E53B}" destId="{B5BBF8D1-FBD7-4E42-B0F8-4C76C4E85386}" srcOrd="0" destOrd="0" presId="urn:microsoft.com/office/officeart/2005/8/layout/hList2"/>
    <dgm:cxn modelId="{5426D69B-6BDD-4A66-AB6C-B28C056EE3D6}" srcId="{3F70EB43-7E9A-4EDE-8D7C-F21012A540CD}" destId="{FB59CDE7-094E-48D3-B4B7-6E90E242F402}" srcOrd="6" destOrd="0" parTransId="{1A856770-6BB4-48B5-BD6F-D415AF8F2377}" sibTransId="{0AA1AC1E-EC17-4311-9BFC-5918A52CAE82}"/>
    <dgm:cxn modelId="{A23CAFAC-8D1D-49A3-8733-88EECA811CC9}" srcId="{B8C19036-CDA4-40D5-97D1-B0045F58E53B}" destId="{6E547A03-F379-4B32-A0D2-0F206443AF2D}" srcOrd="0" destOrd="0" parTransId="{1188140F-888C-485B-8BE2-11E73A8A3AC1}" sibTransId="{2F9A6A66-F126-4633-A266-0FA7B5382A92}"/>
    <dgm:cxn modelId="{D8702BAE-89F5-4F05-9414-F1A4538BA83B}" type="presOf" srcId="{6E547A03-F379-4B32-A0D2-0F206443AF2D}" destId="{D47F6677-82D4-4958-9B48-DBE7D6C9A98B}" srcOrd="0" destOrd="0" presId="urn:microsoft.com/office/officeart/2005/8/layout/hList2"/>
    <dgm:cxn modelId="{C101EEB2-B296-4BFC-BE1C-72FDFA1F9C52}" srcId="{3F70EB43-7E9A-4EDE-8D7C-F21012A540CD}" destId="{2592C199-3F93-40C7-B3AA-8A0186123369}" srcOrd="4" destOrd="0" parTransId="{22134E2B-FB12-483F-8D37-E7B6B4690AEF}" sibTransId="{BA747B41-28E3-455D-BAD4-61376A372454}"/>
    <dgm:cxn modelId="{920CBFB6-A3A3-4AD4-AC61-E654F9FF6C9F}" type="presOf" srcId="{105629F7-04DF-4C46-B488-E0F3A1183CF7}" destId="{52B9524A-2912-4547-A0A9-E9A28D451AEA}" srcOrd="0" destOrd="5" presId="urn:microsoft.com/office/officeart/2005/8/layout/hList2"/>
    <dgm:cxn modelId="{0C3014BA-FDF4-4F9B-82C3-3EA52C681B8F}" type="presOf" srcId="{F939DCD5-8207-43A4-8B68-85D6E18E9037}" destId="{D47F6677-82D4-4958-9B48-DBE7D6C9A98B}" srcOrd="0" destOrd="3" presId="urn:microsoft.com/office/officeart/2005/8/layout/hList2"/>
    <dgm:cxn modelId="{E758A4BB-37C1-4259-B95F-8F831EAD843A}" type="presOf" srcId="{3F70EB43-7E9A-4EDE-8D7C-F21012A540CD}" destId="{A21DFAD9-525C-434A-9C94-08B9087CB787}" srcOrd="0" destOrd="0" presId="urn:microsoft.com/office/officeart/2005/8/layout/hList2"/>
    <dgm:cxn modelId="{F2A1ECBD-AA1E-40A3-9CC8-0A8D383585F3}" srcId="{3F70EB43-7E9A-4EDE-8D7C-F21012A540CD}" destId="{326F116A-BF14-41A6-BC06-02C1851578B4}" srcOrd="3" destOrd="0" parTransId="{FCD91CC8-58BE-4EEF-B208-90D82DCCF9C0}" sibTransId="{6CFF8E2D-F8D6-41B3-9B21-4A2E308B0EB3}"/>
    <dgm:cxn modelId="{C7378DC2-A121-48D5-BDA2-026630919756}" srcId="{EC3A887A-0440-40D4-92CF-743C4E78E06D}" destId="{3F70EB43-7E9A-4EDE-8D7C-F21012A540CD}" srcOrd="0" destOrd="0" parTransId="{2ECDA750-0E81-4B47-8957-A0CD6CCA0ED9}" sibTransId="{11550984-DC21-432D-A456-145CD3A29ACF}"/>
    <dgm:cxn modelId="{6D00C7E5-4941-43C5-BBC5-887A79826F30}" type="presOf" srcId="{2DF28A0A-2FB5-4295-AC81-DE77457F8886}" destId="{52B9524A-2912-4547-A0A9-E9A28D451AEA}" srcOrd="0" destOrd="1" presId="urn:microsoft.com/office/officeart/2005/8/layout/hList2"/>
    <dgm:cxn modelId="{AA4F75B7-F55B-4D1F-B871-ACA11742785C}" type="presParOf" srcId="{D6433D1A-44EA-4BC7-A3FB-93A222CA0865}" destId="{2B528932-24C6-41FB-AC2C-C7F236CCE0D2}" srcOrd="0" destOrd="0" presId="urn:microsoft.com/office/officeart/2005/8/layout/hList2"/>
    <dgm:cxn modelId="{D1819518-669D-4EAD-B742-52485157BE16}" type="presParOf" srcId="{2B528932-24C6-41FB-AC2C-C7F236CCE0D2}" destId="{84547A41-0E96-4B6E-BC68-2E09DBF292AF}" srcOrd="0" destOrd="0" presId="urn:microsoft.com/office/officeart/2005/8/layout/hList2"/>
    <dgm:cxn modelId="{816B905C-BEE6-4797-ACBE-C21A195FAD55}" type="presParOf" srcId="{2B528932-24C6-41FB-AC2C-C7F236CCE0D2}" destId="{52B9524A-2912-4547-A0A9-E9A28D451AEA}" srcOrd="1" destOrd="0" presId="urn:microsoft.com/office/officeart/2005/8/layout/hList2"/>
    <dgm:cxn modelId="{2F55C57A-AD9D-4EAD-A7B5-A081E1FA374C}" type="presParOf" srcId="{2B528932-24C6-41FB-AC2C-C7F236CCE0D2}" destId="{A21DFAD9-525C-434A-9C94-08B9087CB787}" srcOrd="2" destOrd="0" presId="urn:microsoft.com/office/officeart/2005/8/layout/hList2"/>
    <dgm:cxn modelId="{2B161DE5-836C-4D60-B1DC-7A0A8D2123EB}" type="presParOf" srcId="{D6433D1A-44EA-4BC7-A3FB-93A222CA0865}" destId="{85E46A2A-CBC3-47E5-90FD-62E111F93AB3}" srcOrd="1" destOrd="0" presId="urn:microsoft.com/office/officeart/2005/8/layout/hList2"/>
    <dgm:cxn modelId="{FA0FE1BA-E503-4AB1-BF9C-02033CC7C40C}" type="presParOf" srcId="{D6433D1A-44EA-4BC7-A3FB-93A222CA0865}" destId="{B6CE39F0-8BC8-45A5-8F03-C0B48AD224BD}" srcOrd="2" destOrd="0" presId="urn:microsoft.com/office/officeart/2005/8/layout/hList2"/>
    <dgm:cxn modelId="{A14218C8-1D0A-445E-B996-5155AEB8D937}" type="presParOf" srcId="{B6CE39F0-8BC8-45A5-8F03-C0B48AD224BD}" destId="{492170B6-D855-432B-9A32-7A5FC1E475C5}" srcOrd="0" destOrd="0" presId="urn:microsoft.com/office/officeart/2005/8/layout/hList2"/>
    <dgm:cxn modelId="{BD4FC153-CDA0-43ED-834D-18ADC3151E69}" type="presParOf" srcId="{B6CE39F0-8BC8-45A5-8F03-C0B48AD224BD}" destId="{D47F6677-82D4-4958-9B48-DBE7D6C9A98B}" srcOrd="1" destOrd="0" presId="urn:microsoft.com/office/officeart/2005/8/layout/hList2"/>
    <dgm:cxn modelId="{64B046A7-84A0-4D4C-8269-87EE7F8BAD14}" type="presParOf" srcId="{B6CE39F0-8BC8-45A5-8F03-C0B48AD224BD}" destId="{B5BBF8D1-FBD7-4E42-B0F8-4C76C4E85386}" srcOrd="2" destOrd="0" presId="urn:microsoft.com/office/officeart/2005/8/layout/h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3B2E1D-9833-4070-80CC-8296383965E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F50977E-C5F0-464B-843E-746EFFC789B1}">
      <dgm:prSet phldrT="[Text]"/>
      <dgm:spPr/>
      <dgm:t>
        <a:bodyPr/>
        <a:lstStyle/>
        <a:p>
          <a:r>
            <a:rPr lang="lt-LT" dirty="0"/>
            <a:t>Ryšys su bendraamžiu</a:t>
          </a:r>
          <a:endParaRPr lang="en-US" dirty="0"/>
        </a:p>
      </dgm:t>
    </dgm:pt>
    <dgm:pt modelId="{82A15D10-C9AC-44D6-96A7-510A0371DB20}" type="parTrans" cxnId="{F88243DD-E542-405D-BD80-7DC5C1A17566}">
      <dgm:prSet/>
      <dgm:spPr/>
      <dgm:t>
        <a:bodyPr/>
        <a:lstStyle/>
        <a:p>
          <a:endParaRPr lang="en-US"/>
        </a:p>
      </dgm:t>
    </dgm:pt>
    <dgm:pt modelId="{FE1EFFB1-BEF1-4B8A-B687-C2873355D8F3}" type="sibTrans" cxnId="{F88243DD-E542-405D-BD80-7DC5C1A17566}">
      <dgm:prSet/>
      <dgm:spPr/>
      <dgm:t>
        <a:bodyPr/>
        <a:lstStyle/>
        <a:p>
          <a:endParaRPr lang="en-US"/>
        </a:p>
      </dgm:t>
    </dgm:pt>
    <dgm:pt modelId="{6C8563BC-7241-4398-B55C-AB9ECAB0664C}">
      <dgm:prSet phldrT="[Text]"/>
      <dgm:spPr/>
      <dgm:t>
        <a:bodyPr/>
        <a:lstStyle/>
        <a:p>
          <a:r>
            <a:rPr lang="lt-LT" dirty="0"/>
            <a:t>Savęs pažinimo būdas</a:t>
          </a:r>
          <a:endParaRPr lang="en-US" dirty="0"/>
        </a:p>
      </dgm:t>
    </dgm:pt>
    <dgm:pt modelId="{8CEC29B6-09B7-4864-B1B6-CE7755CBD869}" type="parTrans" cxnId="{A7E54CC8-8820-48DB-AABB-42FBC680FA2B}">
      <dgm:prSet/>
      <dgm:spPr/>
      <dgm:t>
        <a:bodyPr/>
        <a:lstStyle/>
        <a:p>
          <a:endParaRPr lang="en-US"/>
        </a:p>
      </dgm:t>
    </dgm:pt>
    <dgm:pt modelId="{D44074D0-46BD-4AE4-B8BD-65C851C003CB}" type="sibTrans" cxnId="{A7E54CC8-8820-48DB-AABB-42FBC680FA2B}">
      <dgm:prSet/>
      <dgm:spPr/>
      <dgm:t>
        <a:bodyPr/>
        <a:lstStyle/>
        <a:p>
          <a:endParaRPr lang="en-US"/>
        </a:p>
      </dgm:t>
    </dgm:pt>
    <dgm:pt modelId="{1E01B103-E1EC-4466-86CA-DD3089A32BA8}">
      <dgm:prSet/>
      <dgm:spPr/>
      <dgm:t>
        <a:bodyPr/>
        <a:lstStyle/>
        <a:p>
          <a:r>
            <a:rPr lang="lt-LT" dirty="0"/>
            <a:t>Išryškėja moteriškumas arba vyriškumas</a:t>
          </a:r>
          <a:endParaRPr lang="en-US" dirty="0"/>
        </a:p>
      </dgm:t>
    </dgm:pt>
    <dgm:pt modelId="{30E99F57-59FB-4D6F-A1DD-36610E89168F}" type="parTrans" cxnId="{C2D13CAE-6087-4471-9B20-710F3A2A4BA9}">
      <dgm:prSet/>
      <dgm:spPr/>
      <dgm:t>
        <a:bodyPr/>
        <a:lstStyle/>
        <a:p>
          <a:endParaRPr lang="en-US"/>
        </a:p>
      </dgm:t>
    </dgm:pt>
    <dgm:pt modelId="{398EA089-47A5-4926-BF7A-CFF77905D484}" type="sibTrans" cxnId="{C2D13CAE-6087-4471-9B20-710F3A2A4BA9}">
      <dgm:prSet/>
      <dgm:spPr/>
      <dgm:t>
        <a:bodyPr/>
        <a:lstStyle/>
        <a:p>
          <a:endParaRPr lang="en-US"/>
        </a:p>
      </dgm:t>
    </dgm:pt>
    <dgm:pt modelId="{7E7E810D-79F5-41C2-B385-9A6282F6D5E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t-LT" dirty="0"/>
            <a:t>Atskleidžia individualumą</a:t>
          </a:r>
          <a:endParaRPr lang="en-US" dirty="0"/>
        </a:p>
        <a:p>
          <a:pPr marL="0" lvl="0" defTabSz="1022350">
            <a:lnSpc>
              <a:spcPct val="90000"/>
            </a:lnSpc>
            <a:spcBef>
              <a:spcPct val="0"/>
            </a:spcBef>
            <a:spcAft>
              <a:spcPct val="35000"/>
            </a:spcAft>
            <a:buNone/>
          </a:pPr>
          <a:endParaRPr lang="en-US" dirty="0"/>
        </a:p>
      </dgm:t>
    </dgm:pt>
    <dgm:pt modelId="{942AC35C-C702-495A-AC18-8E2EC8BDC834}" type="parTrans" cxnId="{D0C44A72-A00A-4928-865B-CEDEEEC9D4E6}">
      <dgm:prSet/>
      <dgm:spPr/>
      <dgm:t>
        <a:bodyPr/>
        <a:lstStyle/>
        <a:p>
          <a:endParaRPr lang="en-US"/>
        </a:p>
      </dgm:t>
    </dgm:pt>
    <dgm:pt modelId="{74892E69-51EE-4CB6-AE3B-B76371CEFB3B}" type="sibTrans" cxnId="{D0C44A72-A00A-4928-865B-CEDEEEC9D4E6}">
      <dgm:prSet/>
      <dgm:spPr/>
      <dgm:t>
        <a:bodyPr/>
        <a:lstStyle/>
        <a:p>
          <a:endParaRPr lang="en-US"/>
        </a:p>
      </dgm:t>
    </dgm:pt>
    <dgm:pt modelId="{53ECED82-CBD9-4BC9-943D-E064BF7D8DF3}">
      <dgm:prSet/>
      <dgm:spPr/>
      <dgm:t>
        <a:bodyPr/>
        <a:lstStyle/>
        <a:p>
          <a:r>
            <a:rPr lang="lt-LT" dirty="0"/>
            <a:t>Atsiranda naujas psichinis pojūtis išgyventi</a:t>
          </a:r>
          <a:endParaRPr lang="en-US" dirty="0"/>
        </a:p>
      </dgm:t>
    </dgm:pt>
    <dgm:pt modelId="{36B1936B-3D64-4AB1-B7FD-0D6EDD556CFD}" type="parTrans" cxnId="{522398F3-B8F9-4B7D-B102-F2114C6C1CA2}">
      <dgm:prSet/>
      <dgm:spPr/>
      <dgm:t>
        <a:bodyPr/>
        <a:lstStyle/>
        <a:p>
          <a:endParaRPr lang="en-US"/>
        </a:p>
      </dgm:t>
    </dgm:pt>
    <dgm:pt modelId="{63C252F6-DA14-4C84-BD3C-375E20622DEC}" type="sibTrans" cxnId="{522398F3-B8F9-4B7D-B102-F2114C6C1CA2}">
      <dgm:prSet/>
      <dgm:spPr/>
      <dgm:t>
        <a:bodyPr/>
        <a:lstStyle/>
        <a:p>
          <a:endParaRPr lang="en-US"/>
        </a:p>
      </dgm:t>
    </dgm:pt>
    <dgm:pt modelId="{18D07929-11FC-4BAB-9FB4-1A599C6668AA}" type="pres">
      <dgm:prSet presAssocID="{ED3B2E1D-9833-4070-80CC-8296383965EF}" presName="diagram" presStyleCnt="0">
        <dgm:presLayoutVars>
          <dgm:chPref val="1"/>
          <dgm:dir/>
          <dgm:animOne val="branch"/>
          <dgm:animLvl val="lvl"/>
          <dgm:resizeHandles val="exact"/>
        </dgm:presLayoutVars>
      </dgm:prSet>
      <dgm:spPr/>
    </dgm:pt>
    <dgm:pt modelId="{4A7B7A22-2988-411F-A415-4AF03E28586F}" type="pres">
      <dgm:prSet presAssocID="{EF50977E-C5F0-464B-843E-746EFFC789B1}" presName="root1" presStyleCnt="0"/>
      <dgm:spPr/>
    </dgm:pt>
    <dgm:pt modelId="{4C1C87C5-62E6-4643-8814-C9AFE07FFFED}" type="pres">
      <dgm:prSet presAssocID="{EF50977E-C5F0-464B-843E-746EFFC789B1}" presName="LevelOneTextNode" presStyleLbl="node0" presStyleIdx="0" presStyleCnt="1">
        <dgm:presLayoutVars>
          <dgm:chPref val="3"/>
        </dgm:presLayoutVars>
      </dgm:prSet>
      <dgm:spPr/>
    </dgm:pt>
    <dgm:pt modelId="{0EB537E6-B680-4D7D-A4B4-2A788EBB2ECE}" type="pres">
      <dgm:prSet presAssocID="{EF50977E-C5F0-464B-843E-746EFFC789B1}" presName="level2hierChild" presStyleCnt="0"/>
      <dgm:spPr/>
    </dgm:pt>
    <dgm:pt modelId="{7C4EAA71-5480-4716-BF57-5121457749B6}" type="pres">
      <dgm:prSet presAssocID="{8CEC29B6-09B7-4864-B1B6-CE7755CBD869}" presName="conn2-1" presStyleLbl="parChTrans1D2" presStyleIdx="0" presStyleCnt="2"/>
      <dgm:spPr/>
    </dgm:pt>
    <dgm:pt modelId="{B0485B27-3467-41F1-B74B-165D15FA91C3}" type="pres">
      <dgm:prSet presAssocID="{8CEC29B6-09B7-4864-B1B6-CE7755CBD869}" presName="connTx" presStyleLbl="parChTrans1D2" presStyleIdx="0" presStyleCnt="2"/>
      <dgm:spPr/>
    </dgm:pt>
    <dgm:pt modelId="{48E59CA7-AD2A-43CB-8D40-D5919D97E5D5}" type="pres">
      <dgm:prSet presAssocID="{6C8563BC-7241-4398-B55C-AB9ECAB0664C}" presName="root2" presStyleCnt="0"/>
      <dgm:spPr/>
    </dgm:pt>
    <dgm:pt modelId="{E048FDA2-C2E1-407C-B2BA-8AC929B9FEA5}" type="pres">
      <dgm:prSet presAssocID="{6C8563BC-7241-4398-B55C-AB9ECAB0664C}" presName="LevelTwoTextNode" presStyleLbl="node2" presStyleIdx="0" presStyleCnt="2">
        <dgm:presLayoutVars>
          <dgm:chPref val="3"/>
        </dgm:presLayoutVars>
      </dgm:prSet>
      <dgm:spPr/>
    </dgm:pt>
    <dgm:pt modelId="{81896394-D0D3-402A-B6C9-61BAAF7E055C}" type="pres">
      <dgm:prSet presAssocID="{6C8563BC-7241-4398-B55C-AB9ECAB0664C}" presName="level3hierChild" presStyleCnt="0"/>
      <dgm:spPr/>
    </dgm:pt>
    <dgm:pt modelId="{6F86A6EA-864A-4F2F-B9F2-985DD0384241}" type="pres">
      <dgm:prSet presAssocID="{942AC35C-C702-495A-AC18-8E2EC8BDC834}" presName="conn2-1" presStyleLbl="parChTrans1D3" presStyleIdx="0" presStyleCnt="2"/>
      <dgm:spPr/>
    </dgm:pt>
    <dgm:pt modelId="{1034C525-93D3-4FC0-AB4A-BD7BA6216301}" type="pres">
      <dgm:prSet presAssocID="{942AC35C-C702-495A-AC18-8E2EC8BDC834}" presName="connTx" presStyleLbl="parChTrans1D3" presStyleIdx="0" presStyleCnt="2"/>
      <dgm:spPr/>
    </dgm:pt>
    <dgm:pt modelId="{F57DBEC2-6D5E-475F-BA36-6DABB718C0EE}" type="pres">
      <dgm:prSet presAssocID="{7E7E810D-79F5-41C2-B385-9A6282F6D5EF}" presName="root2" presStyleCnt="0"/>
      <dgm:spPr/>
    </dgm:pt>
    <dgm:pt modelId="{BC7D7F8F-35A4-4FF2-8FE0-F2EDDE45F5C6}" type="pres">
      <dgm:prSet presAssocID="{7E7E810D-79F5-41C2-B385-9A6282F6D5EF}" presName="LevelTwoTextNode" presStyleLbl="node3" presStyleIdx="0" presStyleCnt="2">
        <dgm:presLayoutVars>
          <dgm:chPref val="3"/>
        </dgm:presLayoutVars>
      </dgm:prSet>
      <dgm:spPr/>
    </dgm:pt>
    <dgm:pt modelId="{F6D610CE-450B-4084-8D58-FD28AB05BBBD}" type="pres">
      <dgm:prSet presAssocID="{7E7E810D-79F5-41C2-B385-9A6282F6D5EF}" presName="level3hierChild" presStyleCnt="0"/>
      <dgm:spPr/>
    </dgm:pt>
    <dgm:pt modelId="{0C81C400-3519-4E89-A8F6-2D193C2272ED}" type="pres">
      <dgm:prSet presAssocID="{30E99F57-59FB-4D6F-A1DD-36610E89168F}" presName="conn2-1" presStyleLbl="parChTrans1D2" presStyleIdx="1" presStyleCnt="2"/>
      <dgm:spPr/>
    </dgm:pt>
    <dgm:pt modelId="{876E3054-BC1A-4710-812B-35800C8D1B15}" type="pres">
      <dgm:prSet presAssocID="{30E99F57-59FB-4D6F-A1DD-36610E89168F}" presName="connTx" presStyleLbl="parChTrans1D2" presStyleIdx="1" presStyleCnt="2"/>
      <dgm:spPr/>
    </dgm:pt>
    <dgm:pt modelId="{A3A661AE-18C6-4CE3-A8D7-219CAAE6E382}" type="pres">
      <dgm:prSet presAssocID="{1E01B103-E1EC-4466-86CA-DD3089A32BA8}" presName="root2" presStyleCnt="0"/>
      <dgm:spPr/>
    </dgm:pt>
    <dgm:pt modelId="{BD101F44-36D2-4F6B-9FA0-9463214B6BCB}" type="pres">
      <dgm:prSet presAssocID="{1E01B103-E1EC-4466-86CA-DD3089A32BA8}" presName="LevelTwoTextNode" presStyleLbl="node2" presStyleIdx="1" presStyleCnt="2">
        <dgm:presLayoutVars>
          <dgm:chPref val="3"/>
        </dgm:presLayoutVars>
      </dgm:prSet>
      <dgm:spPr/>
    </dgm:pt>
    <dgm:pt modelId="{305E28D9-8DEE-4E76-9AE8-E71F200C59AC}" type="pres">
      <dgm:prSet presAssocID="{1E01B103-E1EC-4466-86CA-DD3089A32BA8}" presName="level3hierChild" presStyleCnt="0"/>
      <dgm:spPr/>
    </dgm:pt>
    <dgm:pt modelId="{77F604AB-1856-46C3-B307-63AC3FB57603}" type="pres">
      <dgm:prSet presAssocID="{36B1936B-3D64-4AB1-B7FD-0D6EDD556CFD}" presName="conn2-1" presStyleLbl="parChTrans1D3" presStyleIdx="1" presStyleCnt="2"/>
      <dgm:spPr/>
    </dgm:pt>
    <dgm:pt modelId="{63DC7606-C477-4A12-A77B-197640107A49}" type="pres">
      <dgm:prSet presAssocID="{36B1936B-3D64-4AB1-B7FD-0D6EDD556CFD}" presName="connTx" presStyleLbl="parChTrans1D3" presStyleIdx="1" presStyleCnt="2"/>
      <dgm:spPr/>
    </dgm:pt>
    <dgm:pt modelId="{65A3D1A8-50A4-431A-A314-8DAFDD343879}" type="pres">
      <dgm:prSet presAssocID="{53ECED82-CBD9-4BC9-943D-E064BF7D8DF3}" presName="root2" presStyleCnt="0"/>
      <dgm:spPr/>
    </dgm:pt>
    <dgm:pt modelId="{FEAE4E57-7751-437F-81C8-23E3151B423B}" type="pres">
      <dgm:prSet presAssocID="{53ECED82-CBD9-4BC9-943D-E064BF7D8DF3}" presName="LevelTwoTextNode" presStyleLbl="node3" presStyleIdx="1" presStyleCnt="2">
        <dgm:presLayoutVars>
          <dgm:chPref val="3"/>
        </dgm:presLayoutVars>
      </dgm:prSet>
      <dgm:spPr/>
    </dgm:pt>
    <dgm:pt modelId="{031974C8-160D-4CED-B4A7-11E9BE3819DC}" type="pres">
      <dgm:prSet presAssocID="{53ECED82-CBD9-4BC9-943D-E064BF7D8DF3}" presName="level3hierChild" presStyleCnt="0"/>
      <dgm:spPr/>
    </dgm:pt>
  </dgm:ptLst>
  <dgm:cxnLst>
    <dgm:cxn modelId="{82647C17-E226-4AFD-BFCE-B29BD4DA7809}" type="presOf" srcId="{36B1936B-3D64-4AB1-B7FD-0D6EDD556CFD}" destId="{77F604AB-1856-46C3-B307-63AC3FB57603}" srcOrd="0" destOrd="0" presId="urn:microsoft.com/office/officeart/2005/8/layout/hierarchy2"/>
    <dgm:cxn modelId="{849E1D1D-B0EA-4DA2-AF15-838601AF327B}" type="presOf" srcId="{942AC35C-C702-495A-AC18-8E2EC8BDC834}" destId="{6F86A6EA-864A-4F2F-B9F2-985DD0384241}" srcOrd="0" destOrd="0" presId="urn:microsoft.com/office/officeart/2005/8/layout/hierarchy2"/>
    <dgm:cxn modelId="{1572B747-2608-45CE-BF68-9A13D75B1F9A}" type="presOf" srcId="{8CEC29B6-09B7-4864-B1B6-CE7755CBD869}" destId="{B0485B27-3467-41F1-B74B-165D15FA91C3}" srcOrd="1" destOrd="0" presId="urn:microsoft.com/office/officeart/2005/8/layout/hierarchy2"/>
    <dgm:cxn modelId="{C4CD254B-E66E-4FA8-87C9-F7DD87EA254A}" type="presOf" srcId="{7E7E810D-79F5-41C2-B385-9A6282F6D5EF}" destId="{BC7D7F8F-35A4-4FF2-8FE0-F2EDDE45F5C6}" srcOrd="0" destOrd="0" presId="urn:microsoft.com/office/officeart/2005/8/layout/hierarchy2"/>
    <dgm:cxn modelId="{D0C44A72-A00A-4928-865B-CEDEEEC9D4E6}" srcId="{6C8563BC-7241-4398-B55C-AB9ECAB0664C}" destId="{7E7E810D-79F5-41C2-B385-9A6282F6D5EF}" srcOrd="0" destOrd="0" parTransId="{942AC35C-C702-495A-AC18-8E2EC8BDC834}" sibTransId="{74892E69-51EE-4CB6-AE3B-B76371CEFB3B}"/>
    <dgm:cxn modelId="{C1C27254-9472-485E-A6F7-81F513DC3785}" type="presOf" srcId="{ED3B2E1D-9833-4070-80CC-8296383965EF}" destId="{18D07929-11FC-4BAB-9FB4-1A599C6668AA}" srcOrd="0" destOrd="0" presId="urn:microsoft.com/office/officeart/2005/8/layout/hierarchy2"/>
    <dgm:cxn modelId="{51709B54-C34C-4348-B70C-9F1DD03D6B2F}" type="presOf" srcId="{1E01B103-E1EC-4466-86CA-DD3089A32BA8}" destId="{BD101F44-36D2-4F6B-9FA0-9463214B6BCB}" srcOrd="0" destOrd="0" presId="urn:microsoft.com/office/officeart/2005/8/layout/hierarchy2"/>
    <dgm:cxn modelId="{CF524A93-BB3F-4418-9575-430CD201FA0D}" type="presOf" srcId="{36B1936B-3D64-4AB1-B7FD-0D6EDD556CFD}" destId="{63DC7606-C477-4A12-A77B-197640107A49}" srcOrd="1" destOrd="0" presId="urn:microsoft.com/office/officeart/2005/8/layout/hierarchy2"/>
    <dgm:cxn modelId="{1AC0D0A2-B821-45F4-AB51-C9231BC38A54}" type="presOf" srcId="{6C8563BC-7241-4398-B55C-AB9ECAB0664C}" destId="{E048FDA2-C2E1-407C-B2BA-8AC929B9FEA5}" srcOrd="0" destOrd="0" presId="urn:microsoft.com/office/officeart/2005/8/layout/hierarchy2"/>
    <dgm:cxn modelId="{C2D13CAE-6087-4471-9B20-710F3A2A4BA9}" srcId="{EF50977E-C5F0-464B-843E-746EFFC789B1}" destId="{1E01B103-E1EC-4466-86CA-DD3089A32BA8}" srcOrd="1" destOrd="0" parTransId="{30E99F57-59FB-4D6F-A1DD-36610E89168F}" sibTransId="{398EA089-47A5-4926-BF7A-CFF77905D484}"/>
    <dgm:cxn modelId="{A7E54CC8-8820-48DB-AABB-42FBC680FA2B}" srcId="{EF50977E-C5F0-464B-843E-746EFFC789B1}" destId="{6C8563BC-7241-4398-B55C-AB9ECAB0664C}" srcOrd="0" destOrd="0" parTransId="{8CEC29B6-09B7-4864-B1B6-CE7755CBD869}" sibTransId="{D44074D0-46BD-4AE4-B8BD-65C851C003CB}"/>
    <dgm:cxn modelId="{E35E94CB-DBF1-4488-8E62-14D1A531A8BE}" type="presOf" srcId="{8CEC29B6-09B7-4864-B1B6-CE7755CBD869}" destId="{7C4EAA71-5480-4716-BF57-5121457749B6}" srcOrd="0" destOrd="0" presId="urn:microsoft.com/office/officeart/2005/8/layout/hierarchy2"/>
    <dgm:cxn modelId="{986B33CD-D301-4752-9773-29264F00D4F8}" type="presOf" srcId="{EF50977E-C5F0-464B-843E-746EFFC789B1}" destId="{4C1C87C5-62E6-4643-8814-C9AFE07FFFED}" srcOrd="0" destOrd="0" presId="urn:microsoft.com/office/officeart/2005/8/layout/hierarchy2"/>
    <dgm:cxn modelId="{A28F54D5-E60B-4109-8F7F-4E8BB2190CD4}" type="presOf" srcId="{30E99F57-59FB-4D6F-A1DD-36610E89168F}" destId="{876E3054-BC1A-4710-812B-35800C8D1B15}" srcOrd="1" destOrd="0" presId="urn:microsoft.com/office/officeart/2005/8/layout/hierarchy2"/>
    <dgm:cxn modelId="{46E639D8-251A-4107-898D-0B3D75A33CA2}" type="presOf" srcId="{942AC35C-C702-495A-AC18-8E2EC8BDC834}" destId="{1034C525-93D3-4FC0-AB4A-BD7BA6216301}" srcOrd="1" destOrd="0" presId="urn:microsoft.com/office/officeart/2005/8/layout/hierarchy2"/>
    <dgm:cxn modelId="{F88243DD-E542-405D-BD80-7DC5C1A17566}" srcId="{ED3B2E1D-9833-4070-80CC-8296383965EF}" destId="{EF50977E-C5F0-464B-843E-746EFFC789B1}" srcOrd="0" destOrd="0" parTransId="{82A15D10-C9AC-44D6-96A7-510A0371DB20}" sibTransId="{FE1EFFB1-BEF1-4B8A-B687-C2873355D8F3}"/>
    <dgm:cxn modelId="{C89851F2-434E-47A9-BD85-8E07CF54710A}" type="presOf" srcId="{53ECED82-CBD9-4BC9-943D-E064BF7D8DF3}" destId="{FEAE4E57-7751-437F-81C8-23E3151B423B}" srcOrd="0" destOrd="0" presId="urn:microsoft.com/office/officeart/2005/8/layout/hierarchy2"/>
    <dgm:cxn modelId="{522398F3-B8F9-4B7D-B102-F2114C6C1CA2}" srcId="{1E01B103-E1EC-4466-86CA-DD3089A32BA8}" destId="{53ECED82-CBD9-4BC9-943D-E064BF7D8DF3}" srcOrd="0" destOrd="0" parTransId="{36B1936B-3D64-4AB1-B7FD-0D6EDD556CFD}" sibTransId="{63C252F6-DA14-4C84-BD3C-375E20622DEC}"/>
    <dgm:cxn modelId="{F039ADF9-F3E2-4DE6-89B5-FE4AA87671F2}" type="presOf" srcId="{30E99F57-59FB-4D6F-A1DD-36610E89168F}" destId="{0C81C400-3519-4E89-A8F6-2D193C2272ED}" srcOrd="0" destOrd="0" presId="urn:microsoft.com/office/officeart/2005/8/layout/hierarchy2"/>
    <dgm:cxn modelId="{3A559196-E049-49E6-B521-C429F255B200}" type="presParOf" srcId="{18D07929-11FC-4BAB-9FB4-1A599C6668AA}" destId="{4A7B7A22-2988-411F-A415-4AF03E28586F}" srcOrd="0" destOrd="0" presId="urn:microsoft.com/office/officeart/2005/8/layout/hierarchy2"/>
    <dgm:cxn modelId="{96011477-507B-497F-B8F7-6B9A1779D988}" type="presParOf" srcId="{4A7B7A22-2988-411F-A415-4AF03E28586F}" destId="{4C1C87C5-62E6-4643-8814-C9AFE07FFFED}" srcOrd="0" destOrd="0" presId="urn:microsoft.com/office/officeart/2005/8/layout/hierarchy2"/>
    <dgm:cxn modelId="{5F5F91EB-AB97-4743-AD27-F7703165E4C0}" type="presParOf" srcId="{4A7B7A22-2988-411F-A415-4AF03E28586F}" destId="{0EB537E6-B680-4D7D-A4B4-2A788EBB2ECE}" srcOrd="1" destOrd="0" presId="urn:microsoft.com/office/officeart/2005/8/layout/hierarchy2"/>
    <dgm:cxn modelId="{7E53C351-ADB7-474B-9F02-D21FE73C378E}" type="presParOf" srcId="{0EB537E6-B680-4D7D-A4B4-2A788EBB2ECE}" destId="{7C4EAA71-5480-4716-BF57-5121457749B6}" srcOrd="0" destOrd="0" presId="urn:microsoft.com/office/officeart/2005/8/layout/hierarchy2"/>
    <dgm:cxn modelId="{CCD2E1D9-D331-4C51-99BC-985C3E3DD918}" type="presParOf" srcId="{7C4EAA71-5480-4716-BF57-5121457749B6}" destId="{B0485B27-3467-41F1-B74B-165D15FA91C3}" srcOrd="0" destOrd="0" presId="urn:microsoft.com/office/officeart/2005/8/layout/hierarchy2"/>
    <dgm:cxn modelId="{BAB07350-5A7A-4083-95B1-B751E6708ABC}" type="presParOf" srcId="{0EB537E6-B680-4D7D-A4B4-2A788EBB2ECE}" destId="{48E59CA7-AD2A-43CB-8D40-D5919D97E5D5}" srcOrd="1" destOrd="0" presId="urn:microsoft.com/office/officeart/2005/8/layout/hierarchy2"/>
    <dgm:cxn modelId="{341FC3CF-9302-451D-87D7-2FF8E86508E8}" type="presParOf" srcId="{48E59CA7-AD2A-43CB-8D40-D5919D97E5D5}" destId="{E048FDA2-C2E1-407C-B2BA-8AC929B9FEA5}" srcOrd="0" destOrd="0" presId="urn:microsoft.com/office/officeart/2005/8/layout/hierarchy2"/>
    <dgm:cxn modelId="{551DC1D8-3811-4EB6-A40F-5E552E8F70F4}" type="presParOf" srcId="{48E59CA7-AD2A-43CB-8D40-D5919D97E5D5}" destId="{81896394-D0D3-402A-B6C9-61BAAF7E055C}" srcOrd="1" destOrd="0" presId="urn:microsoft.com/office/officeart/2005/8/layout/hierarchy2"/>
    <dgm:cxn modelId="{BB6ECB02-A8A8-4194-96B6-3E4CBCA1609B}" type="presParOf" srcId="{81896394-D0D3-402A-B6C9-61BAAF7E055C}" destId="{6F86A6EA-864A-4F2F-B9F2-985DD0384241}" srcOrd="0" destOrd="0" presId="urn:microsoft.com/office/officeart/2005/8/layout/hierarchy2"/>
    <dgm:cxn modelId="{39EA18EE-EC29-4DB8-A8FA-4FA0BAFB8555}" type="presParOf" srcId="{6F86A6EA-864A-4F2F-B9F2-985DD0384241}" destId="{1034C525-93D3-4FC0-AB4A-BD7BA6216301}" srcOrd="0" destOrd="0" presId="urn:microsoft.com/office/officeart/2005/8/layout/hierarchy2"/>
    <dgm:cxn modelId="{B666883F-0DAB-473D-B41D-C540259AB2D6}" type="presParOf" srcId="{81896394-D0D3-402A-B6C9-61BAAF7E055C}" destId="{F57DBEC2-6D5E-475F-BA36-6DABB718C0EE}" srcOrd="1" destOrd="0" presId="urn:microsoft.com/office/officeart/2005/8/layout/hierarchy2"/>
    <dgm:cxn modelId="{0F1EDA79-E7E5-4E3E-B59C-EC18309155D9}" type="presParOf" srcId="{F57DBEC2-6D5E-475F-BA36-6DABB718C0EE}" destId="{BC7D7F8F-35A4-4FF2-8FE0-F2EDDE45F5C6}" srcOrd="0" destOrd="0" presId="urn:microsoft.com/office/officeart/2005/8/layout/hierarchy2"/>
    <dgm:cxn modelId="{A2ED8BCD-747B-455A-9E78-291448EF9B09}" type="presParOf" srcId="{F57DBEC2-6D5E-475F-BA36-6DABB718C0EE}" destId="{F6D610CE-450B-4084-8D58-FD28AB05BBBD}" srcOrd="1" destOrd="0" presId="urn:microsoft.com/office/officeart/2005/8/layout/hierarchy2"/>
    <dgm:cxn modelId="{1A1CD12C-A7B4-42E6-919B-1E1A3D1A075D}" type="presParOf" srcId="{0EB537E6-B680-4D7D-A4B4-2A788EBB2ECE}" destId="{0C81C400-3519-4E89-A8F6-2D193C2272ED}" srcOrd="2" destOrd="0" presId="urn:microsoft.com/office/officeart/2005/8/layout/hierarchy2"/>
    <dgm:cxn modelId="{485D7439-113F-4B25-B580-69C1390B79B5}" type="presParOf" srcId="{0C81C400-3519-4E89-A8F6-2D193C2272ED}" destId="{876E3054-BC1A-4710-812B-35800C8D1B15}" srcOrd="0" destOrd="0" presId="urn:microsoft.com/office/officeart/2005/8/layout/hierarchy2"/>
    <dgm:cxn modelId="{804050F2-B09A-4E19-9E21-39FCB53A98A1}" type="presParOf" srcId="{0EB537E6-B680-4D7D-A4B4-2A788EBB2ECE}" destId="{A3A661AE-18C6-4CE3-A8D7-219CAAE6E382}" srcOrd="3" destOrd="0" presId="urn:microsoft.com/office/officeart/2005/8/layout/hierarchy2"/>
    <dgm:cxn modelId="{BD085CE9-064E-4D1F-823D-E4A95D5B850B}" type="presParOf" srcId="{A3A661AE-18C6-4CE3-A8D7-219CAAE6E382}" destId="{BD101F44-36D2-4F6B-9FA0-9463214B6BCB}" srcOrd="0" destOrd="0" presId="urn:microsoft.com/office/officeart/2005/8/layout/hierarchy2"/>
    <dgm:cxn modelId="{A111D96C-467C-45A2-A0FF-9A28B878685B}" type="presParOf" srcId="{A3A661AE-18C6-4CE3-A8D7-219CAAE6E382}" destId="{305E28D9-8DEE-4E76-9AE8-E71F200C59AC}" srcOrd="1" destOrd="0" presId="urn:microsoft.com/office/officeart/2005/8/layout/hierarchy2"/>
    <dgm:cxn modelId="{29E3EBF0-FF99-4025-AA6E-2CEE10E22508}" type="presParOf" srcId="{305E28D9-8DEE-4E76-9AE8-E71F200C59AC}" destId="{77F604AB-1856-46C3-B307-63AC3FB57603}" srcOrd="0" destOrd="0" presId="urn:microsoft.com/office/officeart/2005/8/layout/hierarchy2"/>
    <dgm:cxn modelId="{1F9CEAE8-2E2B-4112-B3AD-5A52120D0510}" type="presParOf" srcId="{77F604AB-1856-46C3-B307-63AC3FB57603}" destId="{63DC7606-C477-4A12-A77B-197640107A49}" srcOrd="0" destOrd="0" presId="urn:microsoft.com/office/officeart/2005/8/layout/hierarchy2"/>
    <dgm:cxn modelId="{AAF7CB37-2BCA-4824-9B5A-B3A57E3D6330}" type="presParOf" srcId="{305E28D9-8DEE-4E76-9AE8-E71F200C59AC}" destId="{65A3D1A8-50A4-431A-A314-8DAFDD343879}" srcOrd="1" destOrd="0" presId="urn:microsoft.com/office/officeart/2005/8/layout/hierarchy2"/>
    <dgm:cxn modelId="{A2E90F80-A02A-42ED-BBC5-82CB7AE99D44}" type="presParOf" srcId="{65A3D1A8-50A4-431A-A314-8DAFDD343879}" destId="{FEAE4E57-7751-437F-81C8-23E3151B423B}" srcOrd="0" destOrd="0" presId="urn:microsoft.com/office/officeart/2005/8/layout/hierarchy2"/>
    <dgm:cxn modelId="{CFEB255E-8171-4AA1-89C1-A7DCA02F2A49}" type="presParOf" srcId="{65A3D1A8-50A4-431A-A314-8DAFDD343879}" destId="{031974C8-160D-4CED-B4A7-11E9BE3819DC}"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6D92D7-733E-4D07-9AF0-F02F831AE78E}"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2047FACC-EB2B-4CAA-95E3-326EFAD7E696}">
      <dgm:prSet phldrT="[Text]" custT="1"/>
      <dgm:spPr/>
      <dgm:t>
        <a:bodyPr/>
        <a:lstStyle/>
        <a:p>
          <a:pPr algn="l"/>
          <a:r>
            <a:rPr lang="lt-LT" sz="3600" dirty="0">
              <a:latin typeface="Arial" panose="020B0604020202020204" pitchFamily="34" charset="0"/>
              <a:cs typeface="Arial" panose="020B0604020202020204" pitchFamily="34" charset="0"/>
            </a:rPr>
            <a:t>Netrukdyti, o padėti</a:t>
          </a:r>
          <a:endParaRPr lang="en-US" sz="3600" dirty="0">
            <a:latin typeface="Arial" panose="020B0604020202020204" pitchFamily="34" charset="0"/>
            <a:cs typeface="Arial" panose="020B0604020202020204" pitchFamily="34" charset="0"/>
          </a:endParaRPr>
        </a:p>
      </dgm:t>
    </dgm:pt>
    <dgm:pt modelId="{24E0F562-8CFB-401E-9F16-E51FB24211C8}" type="parTrans" cxnId="{7513221F-CF8B-4416-9450-D19F646695A5}">
      <dgm:prSet/>
      <dgm:spPr/>
      <dgm:t>
        <a:bodyPr/>
        <a:lstStyle/>
        <a:p>
          <a:pPr algn="l"/>
          <a:endParaRPr lang="en-US" sz="2400">
            <a:latin typeface="Arial" panose="020B0604020202020204" pitchFamily="34" charset="0"/>
            <a:cs typeface="Arial" panose="020B0604020202020204" pitchFamily="34" charset="0"/>
          </a:endParaRPr>
        </a:p>
      </dgm:t>
    </dgm:pt>
    <dgm:pt modelId="{65B3783C-44AB-4964-921F-2545B9CBBA53}" type="sibTrans" cxnId="{7513221F-CF8B-4416-9450-D19F646695A5}">
      <dgm:prSet/>
      <dgm:spPr/>
      <dgm:t>
        <a:bodyPr/>
        <a:lstStyle/>
        <a:p>
          <a:pPr algn="l"/>
          <a:endParaRPr lang="en-US" sz="2400">
            <a:latin typeface="Arial" panose="020B0604020202020204" pitchFamily="34" charset="0"/>
            <a:cs typeface="Arial" panose="020B0604020202020204" pitchFamily="34" charset="0"/>
          </a:endParaRPr>
        </a:p>
      </dgm:t>
    </dgm:pt>
    <dgm:pt modelId="{EE1484D4-DE5C-4C53-8A60-310053B81D33}">
      <dgm:prSet phldrT="[Text]" custT="1"/>
      <dgm:spPr/>
      <dgm:t>
        <a:bodyPr/>
        <a:lstStyle/>
        <a:p>
          <a:pPr algn="l"/>
          <a:r>
            <a:rPr lang="lt-LT" sz="3600" dirty="0">
              <a:latin typeface="Arial" panose="020B0604020202020204" pitchFamily="34" charset="0"/>
              <a:cs typeface="Arial" panose="020B0604020202020204" pitchFamily="34" charset="0"/>
            </a:rPr>
            <a:t>Nebūti egoistu</a:t>
          </a:r>
          <a:endParaRPr lang="en-US" sz="3600" dirty="0">
            <a:latin typeface="Arial" panose="020B0604020202020204" pitchFamily="34" charset="0"/>
            <a:cs typeface="Arial" panose="020B0604020202020204" pitchFamily="34" charset="0"/>
          </a:endParaRPr>
        </a:p>
      </dgm:t>
    </dgm:pt>
    <dgm:pt modelId="{EFF3F3EC-8031-4DDB-87D8-748F0C99519D}" type="parTrans" cxnId="{2F8ED4BD-19FD-44E3-A7B3-CC934CBD7CDF}">
      <dgm:prSet/>
      <dgm:spPr/>
      <dgm:t>
        <a:bodyPr/>
        <a:lstStyle/>
        <a:p>
          <a:pPr algn="l"/>
          <a:endParaRPr lang="en-US" sz="2400">
            <a:latin typeface="Arial" panose="020B0604020202020204" pitchFamily="34" charset="0"/>
            <a:cs typeface="Arial" panose="020B0604020202020204" pitchFamily="34" charset="0"/>
          </a:endParaRPr>
        </a:p>
      </dgm:t>
    </dgm:pt>
    <dgm:pt modelId="{9D27BD70-7103-45E9-99E5-E78984B6C9CC}" type="sibTrans" cxnId="{2F8ED4BD-19FD-44E3-A7B3-CC934CBD7CDF}">
      <dgm:prSet/>
      <dgm:spPr/>
      <dgm:t>
        <a:bodyPr/>
        <a:lstStyle/>
        <a:p>
          <a:pPr algn="l"/>
          <a:endParaRPr lang="en-US" sz="2400">
            <a:latin typeface="Arial" panose="020B0604020202020204" pitchFamily="34" charset="0"/>
            <a:cs typeface="Arial" panose="020B0604020202020204" pitchFamily="34" charset="0"/>
          </a:endParaRPr>
        </a:p>
      </dgm:t>
    </dgm:pt>
    <dgm:pt modelId="{18735F76-5BA9-471A-B6F6-12664E9BB6A5}">
      <dgm:prSet phldrT="[Text]" custT="1"/>
      <dgm:spPr/>
      <dgm:t>
        <a:bodyPr/>
        <a:lstStyle/>
        <a:p>
          <a:pPr algn="l"/>
          <a:r>
            <a:rPr lang="lt-LT" sz="3600" dirty="0">
              <a:latin typeface="Arial" panose="020B0604020202020204" pitchFamily="34" charset="0"/>
              <a:cs typeface="Arial" panose="020B0604020202020204" pitchFamily="34" charset="0"/>
            </a:rPr>
            <a:t>Nežaisti „Proto žaidimų“</a:t>
          </a:r>
          <a:endParaRPr lang="en-US" sz="3600" dirty="0">
            <a:latin typeface="Arial" panose="020B0604020202020204" pitchFamily="34" charset="0"/>
            <a:cs typeface="Arial" panose="020B0604020202020204" pitchFamily="34" charset="0"/>
          </a:endParaRPr>
        </a:p>
      </dgm:t>
    </dgm:pt>
    <dgm:pt modelId="{15C65351-8C8E-4696-B5AA-79C8DDE0961C}" type="parTrans" cxnId="{A3FAF52E-AFF6-4176-9288-B364F5844E1D}">
      <dgm:prSet/>
      <dgm:spPr/>
      <dgm:t>
        <a:bodyPr/>
        <a:lstStyle/>
        <a:p>
          <a:pPr algn="l"/>
          <a:endParaRPr lang="en-US" sz="2400">
            <a:latin typeface="Arial" panose="020B0604020202020204" pitchFamily="34" charset="0"/>
            <a:cs typeface="Arial" panose="020B0604020202020204" pitchFamily="34" charset="0"/>
          </a:endParaRPr>
        </a:p>
      </dgm:t>
    </dgm:pt>
    <dgm:pt modelId="{4C3F4409-F802-4C49-8602-65ABAC9C7B93}" type="sibTrans" cxnId="{A3FAF52E-AFF6-4176-9288-B364F5844E1D}">
      <dgm:prSet/>
      <dgm:spPr/>
      <dgm:t>
        <a:bodyPr/>
        <a:lstStyle/>
        <a:p>
          <a:pPr algn="l"/>
          <a:endParaRPr lang="en-US" sz="2400">
            <a:latin typeface="Arial" panose="020B0604020202020204" pitchFamily="34" charset="0"/>
            <a:cs typeface="Arial" panose="020B0604020202020204" pitchFamily="34" charset="0"/>
          </a:endParaRPr>
        </a:p>
      </dgm:t>
    </dgm:pt>
    <dgm:pt modelId="{8FB2AAC0-0FE4-4D70-A1D5-D5ADF1A51B69}">
      <dgm:prSet phldrT="[Text]" custT="1"/>
      <dgm:spPr/>
      <dgm:t>
        <a:bodyPr/>
        <a:lstStyle/>
        <a:p>
          <a:pPr algn="l"/>
          <a:r>
            <a:rPr lang="lt-LT" sz="3600" dirty="0">
              <a:latin typeface="Arial" panose="020B0604020202020204" pitchFamily="34" charset="0"/>
              <a:cs typeface="Arial" panose="020B0604020202020204" pitchFamily="34" charset="0"/>
            </a:rPr>
            <a:t>Leisti gyventi laisvai</a:t>
          </a:r>
          <a:endParaRPr lang="en-US" sz="3600" dirty="0">
            <a:latin typeface="Arial" panose="020B0604020202020204" pitchFamily="34" charset="0"/>
            <a:cs typeface="Arial" panose="020B0604020202020204" pitchFamily="34" charset="0"/>
          </a:endParaRPr>
        </a:p>
      </dgm:t>
    </dgm:pt>
    <dgm:pt modelId="{7BC64B4B-10AA-4BDA-9AB6-7B37D1E16DCD}" type="parTrans" cxnId="{EBB0C0B9-D80F-4F06-AD78-F7BDD987C68F}">
      <dgm:prSet/>
      <dgm:spPr/>
      <dgm:t>
        <a:bodyPr/>
        <a:lstStyle/>
        <a:p>
          <a:pPr algn="l"/>
          <a:endParaRPr lang="en-US" sz="2400">
            <a:latin typeface="Arial" panose="020B0604020202020204" pitchFamily="34" charset="0"/>
            <a:cs typeface="Arial" panose="020B0604020202020204" pitchFamily="34" charset="0"/>
          </a:endParaRPr>
        </a:p>
      </dgm:t>
    </dgm:pt>
    <dgm:pt modelId="{49EFF080-9665-4F5D-9991-C31ABF75B848}" type="sibTrans" cxnId="{EBB0C0B9-D80F-4F06-AD78-F7BDD987C68F}">
      <dgm:prSet/>
      <dgm:spPr/>
      <dgm:t>
        <a:bodyPr/>
        <a:lstStyle/>
        <a:p>
          <a:pPr algn="l"/>
          <a:endParaRPr lang="en-US" sz="2400">
            <a:latin typeface="Arial" panose="020B0604020202020204" pitchFamily="34" charset="0"/>
            <a:cs typeface="Arial" panose="020B0604020202020204" pitchFamily="34" charset="0"/>
          </a:endParaRPr>
        </a:p>
      </dgm:t>
    </dgm:pt>
    <dgm:pt modelId="{50469C18-D02D-4C1C-8978-860790EE499C}">
      <dgm:prSet phldrT="[Text]" custT="1"/>
      <dgm:spPr/>
      <dgm:t>
        <a:bodyPr/>
        <a:lstStyle/>
        <a:p>
          <a:pPr algn="l"/>
          <a:r>
            <a:rPr lang="lt-LT" sz="3600" dirty="0">
              <a:latin typeface="Arial" panose="020B0604020202020204" pitchFamily="34" charset="0"/>
              <a:cs typeface="Arial" panose="020B0604020202020204" pitchFamily="34" charset="0"/>
            </a:rPr>
            <a:t>Gerbti, pasitikėti</a:t>
          </a:r>
          <a:endParaRPr lang="en-US" sz="3600" dirty="0">
            <a:latin typeface="Arial" panose="020B0604020202020204" pitchFamily="34" charset="0"/>
            <a:cs typeface="Arial" panose="020B0604020202020204" pitchFamily="34" charset="0"/>
          </a:endParaRPr>
        </a:p>
      </dgm:t>
    </dgm:pt>
    <dgm:pt modelId="{30A3D9A8-F1B7-4664-939E-CB6D5900C5D0}" type="parTrans" cxnId="{4AF0C4FC-574C-416C-AF32-CD1EA5146E0A}">
      <dgm:prSet/>
      <dgm:spPr/>
      <dgm:t>
        <a:bodyPr/>
        <a:lstStyle/>
        <a:p>
          <a:pPr algn="l"/>
          <a:endParaRPr lang="en-US" sz="2400">
            <a:latin typeface="Arial" panose="020B0604020202020204" pitchFamily="34" charset="0"/>
            <a:cs typeface="Arial" panose="020B0604020202020204" pitchFamily="34" charset="0"/>
          </a:endParaRPr>
        </a:p>
      </dgm:t>
    </dgm:pt>
    <dgm:pt modelId="{DB2D8A8D-5264-4776-BE4C-90C4A478D438}" type="sibTrans" cxnId="{4AF0C4FC-574C-416C-AF32-CD1EA5146E0A}">
      <dgm:prSet/>
      <dgm:spPr/>
      <dgm:t>
        <a:bodyPr/>
        <a:lstStyle/>
        <a:p>
          <a:pPr algn="l"/>
          <a:endParaRPr lang="en-US" sz="2400">
            <a:latin typeface="Arial" panose="020B0604020202020204" pitchFamily="34" charset="0"/>
            <a:cs typeface="Arial" panose="020B0604020202020204" pitchFamily="34" charset="0"/>
          </a:endParaRPr>
        </a:p>
      </dgm:t>
    </dgm:pt>
    <dgm:pt modelId="{17F93143-8D62-4DED-9532-28E98BC98F7D}">
      <dgm:prSet phldrT="[Text]" custT="1"/>
      <dgm:spPr/>
    </dgm:pt>
    <dgm:pt modelId="{E0BFA288-9036-40C5-AB03-30EC0EE0886C}" type="parTrans" cxnId="{9D3599FD-6FD8-46CE-BB62-D3FB88653FF8}">
      <dgm:prSet/>
      <dgm:spPr/>
      <dgm:t>
        <a:bodyPr/>
        <a:lstStyle/>
        <a:p>
          <a:pPr algn="l"/>
          <a:endParaRPr lang="en-US" sz="2400">
            <a:latin typeface="Arial" panose="020B0604020202020204" pitchFamily="34" charset="0"/>
            <a:cs typeface="Arial" panose="020B0604020202020204" pitchFamily="34" charset="0"/>
          </a:endParaRPr>
        </a:p>
      </dgm:t>
    </dgm:pt>
    <dgm:pt modelId="{173A4590-02D0-4CB0-A32B-0B5B880727CC}" type="sibTrans" cxnId="{9D3599FD-6FD8-46CE-BB62-D3FB88653FF8}">
      <dgm:prSet/>
      <dgm:spPr/>
      <dgm:t>
        <a:bodyPr/>
        <a:lstStyle/>
        <a:p>
          <a:pPr algn="l"/>
          <a:endParaRPr lang="en-US" sz="2400">
            <a:latin typeface="Arial" panose="020B0604020202020204" pitchFamily="34" charset="0"/>
            <a:cs typeface="Arial" panose="020B0604020202020204" pitchFamily="34" charset="0"/>
          </a:endParaRPr>
        </a:p>
      </dgm:t>
    </dgm:pt>
    <dgm:pt modelId="{870453AA-F359-408B-9FAC-4B5B2AF7FE26}">
      <dgm:prSet phldrT="[Text]" custT="1"/>
      <dgm:spPr/>
    </dgm:pt>
    <dgm:pt modelId="{5AE422C9-8C27-4384-A680-66E4605DC16A}" type="parTrans" cxnId="{0E9347D6-0370-4D20-92D5-F6368C522786}">
      <dgm:prSet/>
      <dgm:spPr/>
      <dgm:t>
        <a:bodyPr/>
        <a:lstStyle/>
        <a:p>
          <a:pPr algn="l"/>
          <a:endParaRPr lang="en-US" sz="2400">
            <a:latin typeface="Arial" panose="020B0604020202020204" pitchFamily="34" charset="0"/>
            <a:cs typeface="Arial" panose="020B0604020202020204" pitchFamily="34" charset="0"/>
          </a:endParaRPr>
        </a:p>
      </dgm:t>
    </dgm:pt>
    <dgm:pt modelId="{6F6A6D9C-D8A2-41EC-A41D-383B7A3C5C57}" type="sibTrans" cxnId="{0E9347D6-0370-4D20-92D5-F6368C522786}">
      <dgm:prSet/>
      <dgm:spPr/>
      <dgm:t>
        <a:bodyPr/>
        <a:lstStyle/>
        <a:p>
          <a:pPr algn="l"/>
          <a:endParaRPr lang="en-US" sz="2400">
            <a:latin typeface="Arial" panose="020B0604020202020204" pitchFamily="34" charset="0"/>
            <a:cs typeface="Arial" panose="020B0604020202020204" pitchFamily="34" charset="0"/>
          </a:endParaRPr>
        </a:p>
      </dgm:t>
    </dgm:pt>
    <dgm:pt modelId="{F8E1B5C4-E4BC-4518-836B-52E763F575C8}">
      <dgm:prSet phldrT="[Text]" phldr="1"/>
      <dgm:spPr/>
      <dgm:t>
        <a:bodyPr/>
        <a:lstStyle/>
        <a:p>
          <a:pPr algn="l"/>
          <a:endParaRPr lang="en-US" sz="2400">
            <a:latin typeface="Arial" panose="020B0604020202020204" pitchFamily="34" charset="0"/>
            <a:cs typeface="Arial" panose="020B0604020202020204" pitchFamily="34" charset="0"/>
          </a:endParaRPr>
        </a:p>
      </dgm:t>
    </dgm:pt>
    <dgm:pt modelId="{6E5A76B4-1EBE-4705-9783-A3864F4A8393}" type="parTrans" cxnId="{85AD6984-D358-4818-BE64-31ADABD968E8}">
      <dgm:prSet/>
      <dgm:spPr/>
      <dgm:t>
        <a:bodyPr/>
        <a:lstStyle/>
        <a:p>
          <a:pPr algn="l"/>
          <a:endParaRPr lang="en-US" sz="2400">
            <a:latin typeface="Arial" panose="020B0604020202020204" pitchFamily="34" charset="0"/>
            <a:cs typeface="Arial" panose="020B0604020202020204" pitchFamily="34" charset="0"/>
          </a:endParaRPr>
        </a:p>
      </dgm:t>
    </dgm:pt>
    <dgm:pt modelId="{C2B2727B-6FB2-45F3-A82E-AAC046C8B2C2}" type="sibTrans" cxnId="{85AD6984-D358-4818-BE64-31ADABD968E8}">
      <dgm:prSet/>
      <dgm:spPr/>
      <dgm:t>
        <a:bodyPr/>
        <a:lstStyle/>
        <a:p>
          <a:pPr algn="l"/>
          <a:endParaRPr lang="en-US" sz="2400">
            <a:latin typeface="Arial" panose="020B0604020202020204" pitchFamily="34" charset="0"/>
            <a:cs typeface="Arial" panose="020B0604020202020204" pitchFamily="34" charset="0"/>
          </a:endParaRPr>
        </a:p>
      </dgm:t>
    </dgm:pt>
    <dgm:pt modelId="{10C600D8-EEDC-491E-B8CF-74EAC2F531FC}">
      <dgm:prSet phldrT="[Text]"/>
      <dgm:spPr/>
    </dgm:pt>
    <dgm:pt modelId="{DA8646CB-2076-4D39-AD2F-253D8CDF6879}" type="parTrans" cxnId="{02C4B2F2-3470-43C0-A584-A5609DF198F7}">
      <dgm:prSet/>
      <dgm:spPr/>
      <dgm:t>
        <a:bodyPr/>
        <a:lstStyle/>
        <a:p>
          <a:pPr algn="l"/>
          <a:endParaRPr lang="en-US" sz="2400">
            <a:latin typeface="Arial" panose="020B0604020202020204" pitchFamily="34" charset="0"/>
            <a:cs typeface="Arial" panose="020B0604020202020204" pitchFamily="34" charset="0"/>
          </a:endParaRPr>
        </a:p>
      </dgm:t>
    </dgm:pt>
    <dgm:pt modelId="{FC64ACDB-56A0-4548-8A3A-23BB5E70D05C}" type="sibTrans" cxnId="{02C4B2F2-3470-43C0-A584-A5609DF198F7}">
      <dgm:prSet/>
      <dgm:spPr/>
      <dgm:t>
        <a:bodyPr/>
        <a:lstStyle/>
        <a:p>
          <a:pPr algn="l"/>
          <a:endParaRPr lang="en-US" sz="2400">
            <a:latin typeface="Arial" panose="020B0604020202020204" pitchFamily="34" charset="0"/>
            <a:cs typeface="Arial" panose="020B0604020202020204" pitchFamily="34" charset="0"/>
          </a:endParaRPr>
        </a:p>
      </dgm:t>
    </dgm:pt>
    <dgm:pt modelId="{17D37E60-4C78-44F7-9645-B0A63DF8C873}" type="pres">
      <dgm:prSet presAssocID="{996D92D7-733E-4D07-9AF0-F02F831AE78E}" presName="arrowDiagram" presStyleCnt="0">
        <dgm:presLayoutVars>
          <dgm:chMax val="5"/>
          <dgm:dir/>
          <dgm:resizeHandles val="exact"/>
        </dgm:presLayoutVars>
      </dgm:prSet>
      <dgm:spPr/>
    </dgm:pt>
    <dgm:pt modelId="{D6EDAC24-2076-48E6-B9E6-CA1BAC9A4553}" type="pres">
      <dgm:prSet presAssocID="{996D92D7-733E-4D07-9AF0-F02F831AE78E}" presName="arrow" presStyleLbl="bgShp" presStyleIdx="0" presStyleCnt="1" custLinFactNeighborX="-1417" custLinFactNeighborY="3795"/>
      <dgm:spPr/>
    </dgm:pt>
    <dgm:pt modelId="{316ACD98-1918-4E9C-9F5A-CD51A1906C8E}" type="pres">
      <dgm:prSet presAssocID="{996D92D7-733E-4D07-9AF0-F02F831AE78E}" presName="arrowDiagram5" presStyleCnt="0"/>
      <dgm:spPr/>
    </dgm:pt>
    <dgm:pt modelId="{C598781B-ADBD-4DBB-83A2-49747ACACACB}" type="pres">
      <dgm:prSet presAssocID="{2047FACC-EB2B-4CAA-95E3-326EFAD7E696}" presName="bullet5a" presStyleLbl="node1" presStyleIdx="0" presStyleCnt="5"/>
      <dgm:spPr/>
    </dgm:pt>
    <dgm:pt modelId="{AE429CB1-3B76-405B-B7F8-9208B76ADD7E}" type="pres">
      <dgm:prSet presAssocID="{2047FACC-EB2B-4CAA-95E3-326EFAD7E696}" presName="textBox5a" presStyleLbl="revTx" presStyleIdx="0" presStyleCnt="5" custScaleX="230164">
        <dgm:presLayoutVars>
          <dgm:bulletEnabled val="1"/>
        </dgm:presLayoutVars>
      </dgm:prSet>
      <dgm:spPr/>
    </dgm:pt>
    <dgm:pt modelId="{8B8EC8B5-8CEA-45AC-BC28-D79892332BFA}" type="pres">
      <dgm:prSet presAssocID="{EE1484D4-DE5C-4C53-8A60-310053B81D33}" presName="bullet5b" presStyleLbl="node1" presStyleIdx="1" presStyleCnt="5"/>
      <dgm:spPr/>
    </dgm:pt>
    <dgm:pt modelId="{DECFEEB7-BE84-451A-AD7A-2350D5CFC124}" type="pres">
      <dgm:prSet presAssocID="{EE1484D4-DE5C-4C53-8A60-310053B81D33}" presName="textBox5b" presStyleLbl="revTx" presStyleIdx="1" presStyleCnt="5" custScaleX="101588">
        <dgm:presLayoutVars>
          <dgm:bulletEnabled val="1"/>
        </dgm:presLayoutVars>
      </dgm:prSet>
      <dgm:spPr/>
    </dgm:pt>
    <dgm:pt modelId="{0CEF66F2-9E34-4704-BB69-193A341ED163}" type="pres">
      <dgm:prSet presAssocID="{18735F76-5BA9-471A-B6F6-12664E9BB6A5}" presName="bullet5c" presStyleLbl="node1" presStyleIdx="2" presStyleCnt="5"/>
      <dgm:spPr/>
    </dgm:pt>
    <dgm:pt modelId="{4E58949D-3FB8-498E-B09B-24FBE3B36C40}" type="pres">
      <dgm:prSet presAssocID="{18735F76-5BA9-471A-B6F6-12664E9BB6A5}" presName="textBox5c" presStyleLbl="revTx" presStyleIdx="2" presStyleCnt="5">
        <dgm:presLayoutVars>
          <dgm:bulletEnabled val="1"/>
        </dgm:presLayoutVars>
      </dgm:prSet>
      <dgm:spPr/>
    </dgm:pt>
    <dgm:pt modelId="{78830735-08B4-477C-9E27-2009199FF71C}" type="pres">
      <dgm:prSet presAssocID="{8FB2AAC0-0FE4-4D70-A1D5-D5ADF1A51B69}" presName="bullet5d" presStyleLbl="node1" presStyleIdx="3" presStyleCnt="5"/>
      <dgm:spPr/>
    </dgm:pt>
    <dgm:pt modelId="{7C1129A2-F625-4433-AC41-A9AA8DE4037B}" type="pres">
      <dgm:prSet presAssocID="{8FB2AAC0-0FE4-4D70-A1D5-D5ADF1A51B69}" presName="textBox5d" presStyleLbl="revTx" presStyleIdx="3" presStyleCnt="5">
        <dgm:presLayoutVars>
          <dgm:bulletEnabled val="1"/>
        </dgm:presLayoutVars>
      </dgm:prSet>
      <dgm:spPr/>
    </dgm:pt>
    <dgm:pt modelId="{D6F2BB5C-233A-40A0-BC57-4A2C48CBF258}" type="pres">
      <dgm:prSet presAssocID="{50469C18-D02D-4C1C-8978-860790EE499C}" presName="bullet5e" presStyleLbl="node1" presStyleIdx="4" presStyleCnt="5"/>
      <dgm:spPr/>
    </dgm:pt>
    <dgm:pt modelId="{D112705D-BCD6-475C-A877-16A73C5CD0A5}" type="pres">
      <dgm:prSet presAssocID="{50469C18-D02D-4C1C-8978-860790EE499C}" presName="textBox5e" presStyleLbl="revTx" presStyleIdx="4" presStyleCnt="5" custScaleX="130716">
        <dgm:presLayoutVars>
          <dgm:bulletEnabled val="1"/>
        </dgm:presLayoutVars>
      </dgm:prSet>
      <dgm:spPr/>
    </dgm:pt>
  </dgm:ptLst>
  <dgm:cxnLst>
    <dgm:cxn modelId="{1B067012-B8AA-4067-909C-90EA5D38B3CF}" type="presOf" srcId="{996D92D7-733E-4D07-9AF0-F02F831AE78E}" destId="{17D37E60-4C78-44F7-9645-B0A63DF8C873}" srcOrd="0" destOrd="0" presId="urn:microsoft.com/office/officeart/2005/8/layout/arrow2"/>
    <dgm:cxn modelId="{7513221F-CF8B-4416-9450-D19F646695A5}" srcId="{996D92D7-733E-4D07-9AF0-F02F831AE78E}" destId="{2047FACC-EB2B-4CAA-95E3-326EFAD7E696}" srcOrd="0" destOrd="0" parTransId="{24E0F562-8CFB-401E-9F16-E51FB24211C8}" sibTransId="{65B3783C-44AB-4964-921F-2545B9CBBA53}"/>
    <dgm:cxn modelId="{A3FAF52E-AFF6-4176-9288-B364F5844E1D}" srcId="{996D92D7-733E-4D07-9AF0-F02F831AE78E}" destId="{18735F76-5BA9-471A-B6F6-12664E9BB6A5}" srcOrd="2" destOrd="0" parTransId="{15C65351-8C8E-4696-B5AA-79C8DDE0961C}" sibTransId="{4C3F4409-F802-4C49-8602-65ABAC9C7B93}"/>
    <dgm:cxn modelId="{848CB333-8F2F-431C-B93D-76E0A8CACA53}" type="presOf" srcId="{50469C18-D02D-4C1C-8978-860790EE499C}" destId="{D112705D-BCD6-475C-A877-16A73C5CD0A5}" srcOrd="0" destOrd="0" presId="urn:microsoft.com/office/officeart/2005/8/layout/arrow2"/>
    <dgm:cxn modelId="{36804E75-282B-488A-9AA5-CB1684B4F320}" type="presOf" srcId="{2047FACC-EB2B-4CAA-95E3-326EFAD7E696}" destId="{AE429CB1-3B76-405B-B7F8-9208B76ADD7E}" srcOrd="0" destOrd="0" presId="urn:microsoft.com/office/officeart/2005/8/layout/arrow2"/>
    <dgm:cxn modelId="{85AD6984-D358-4818-BE64-31ADABD968E8}" srcId="{996D92D7-733E-4D07-9AF0-F02F831AE78E}" destId="{F8E1B5C4-E4BC-4518-836B-52E763F575C8}" srcOrd="7" destOrd="0" parTransId="{6E5A76B4-1EBE-4705-9783-A3864F4A8393}" sibTransId="{C2B2727B-6FB2-45F3-A82E-AAC046C8B2C2}"/>
    <dgm:cxn modelId="{EBB0C0B9-D80F-4F06-AD78-F7BDD987C68F}" srcId="{996D92D7-733E-4D07-9AF0-F02F831AE78E}" destId="{8FB2AAC0-0FE4-4D70-A1D5-D5ADF1A51B69}" srcOrd="3" destOrd="0" parTransId="{7BC64B4B-10AA-4BDA-9AB6-7B37D1E16DCD}" sibTransId="{49EFF080-9665-4F5D-9991-C31ABF75B848}"/>
    <dgm:cxn modelId="{2F8ED4BD-19FD-44E3-A7B3-CC934CBD7CDF}" srcId="{996D92D7-733E-4D07-9AF0-F02F831AE78E}" destId="{EE1484D4-DE5C-4C53-8A60-310053B81D33}" srcOrd="1" destOrd="0" parTransId="{EFF3F3EC-8031-4DDB-87D8-748F0C99519D}" sibTransId="{9D27BD70-7103-45E9-99E5-E78984B6C9CC}"/>
    <dgm:cxn modelId="{2A07CAC1-8671-4D81-9555-9891E9AA1756}" type="presOf" srcId="{8FB2AAC0-0FE4-4D70-A1D5-D5ADF1A51B69}" destId="{7C1129A2-F625-4433-AC41-A9AA8DE4037B}" srcOrd="0" destOrd="0" presId="urn:microsoft.com/office/officeart/2005/8/layout/arrow2"/>
    <dgm:cxn modelId="{0E9347D6-0370-4D20-92D5-F6368C522786}" srcId="{996D92D7-733E-4D07-9AF0-F02F831AE78E}" destId="{870453AA-F359-408B-9FAC-4B5B2AF7FE26}" srcOrd="6" destOrd="0" parTransId="{5AE422C9-8C27-4384-A680-66E4605DC16A}" sibTransId="{6F6A6D9C-D8A2-41EC-A41D-383B7A3C5C57}"/>
    <dgm:cxn modelId="{A3CA6BDB-983E-4097-AFF8-8B0109BB9DBB}" type="presOf" srcId="{18735F76-5BA9-471A-B6F6-12664E9BB6A5}" destId="{4E58949D-3FB8-498E-B09B-24FBE3B36C40}" srcOrd="0" destOrd="0" presId="urn:microsoft.com/office/officeart/2005/8/layout/arrow2"/>
    <dgm:cxn modelId="{02C4B2F2-3470-43C0-A584-A5609DF198F7}" srcId="{996D92D7-733E-4D07-9AF0-F02F831AE78E}" destId="{10C600D8-EEDC-491E-B8CF-74EAC2F531FC}" srcOrd="8" destOrd="0" parTransId="{DA8646CB-2076-4D39-AD2F-253D8CDF6879}" sibTransId="{FC64ACDB-56A0-4548-8A3A-23BB5E70D05C}"/>
    <dgm:cxn modelId="{426B89F9-BB2A-439D-BF6B-DCDDB200AF09}" type="presOf" srcId="{EE1484D4-DE5C-4C53-8A60-310053B81D33}" destId="{DECFEEB7-BE84-451A-AD7A-2350D5CFC124}" srcOrd="0" destOrd="0" presId="urn:microsoft.com/office/officeart/2005/8/layout/arrow2"/>
    <dgm:cxn modelId="{4AF0C4FC-574C-416C-AF32-CD1EA5146E0A}" srcId="{996D92D7-733E-4D07-9AF0-F02F831AE78E}" destId="{50469C18-D02D-4C1C-8978-860790EE499C}" srcOrd="4" destOrd="0" parTransId="{30A3D9A8-F1B7-4664-939E-CB6D5900C5D0}" sibTransId="{DB2D8A8D-5264-4776-BE4C-90C4A478D438}"/>
    <dgm:cxn modelId="{9D3599FD-6FD8-46CE-BB62-D3FB88653FF8}" srcId="{996D92D7-733E-4D07-9AF0-F02F831AE78E}" destId="{17F93143-8D62-4DED-9532-28E98BC98F7D}" srcOrd="5" destOrd="0" parTransId="{E0BFA288-9036-40C5-AB03-30EC0EE0886C}" sibTransId="{173A4590-02D0-4CB0-A32B-0B5B880727CC}"/>
    <dgm:cxn modelId="{BDEBE739-EEB6-4C20-958F-3C20487E8622}" type="presParOf" srcId="{17D37E60-4C78-44F7-9645-B0A63DF8C873}" destId="{D6EDAC24-2076-48E6-B9E6-CA1BAC9A4553}" srcOrd="0" destOrd="0" presId="urn:microsoft.com/office/officeart/2005/8/layout/arrow2"/>
    <dgm:cxn modelId="{C7CE64C3-985C-49F1-A269-4FB56A9849B2}" type="presParOf" srcId="{17D37E60-4C78-44F7-9645-B0A63DF8C873}" destId="{316ACD98-1918-4E9C-9F5A-CD51A1906C8E}" srcOrd="1" destOrd="0" presId="urn:microsoft.com/office/officeart/2005/8/layout/arrow2"/>
    <dgm:cxn modelId="{3FCF3E42-EF72-46A7-81BA-985777979E1B}" type="presParOf" srcId="{316ACD98-1918-4E9C-9F5A-CD51A1906C8E}" destId="{C598781B-ADBD-4DBB-83A2-49747ACACACB}" srcOrd="0" destOrd="0" presId="urn:microsoft.com/office/officeart/2005/8/layout/arrow2"/>
    <dgm:cxn modelId="{CA30C68A-F839-42CD-A508-7B3045314EFC}" type="presParOf" srcId="{316ACD98-1918-4E9C-9F5A-CD51A1906C8E}" destId="{AE429CB1-3B76-405B-B7F8-9208B76ADD7E}" srcOrd="1" destOrd="0" presId="urn:microsoft.com/office/officeart/2005/8/layout/arrow2"/>
    <dgm:cxn modelId="{811623EA-393B-42FD-B6E0-6E1746501AED}" type="presParOf" srcId="{316ACD98-1918-4E9C-9F5A-CD51A1906C8E}" destId="{8B8EC8B5-8CEA-45AC-BC28-D79892332BFA}" srcOrd="2" destOrd="0" presId="urn:microsoft.com/office/officeart/2005/8/layout/arrow2"/>
    <dgm:cxn modelId="{3F01D5BB-09B6-41BB-86A0-747C18B04100}" type="presParOf" srcId="{316ACD98-1918-4E9C-9F5A-CD51A1906C8E}" destId="{DECFEEB7-BE84-451A-AD7A-2350D5CFC124}" srcOrd="3" destOrd="0" presId="urn:microsoft.com/office/officeart/2005/8/layout/arrow2"/>
    <dgm:cxn modelId="{B27904A8-1513-45B9-B430-04E294BF373E}" type="presParOf" srcId="{316ACD98-1918-4E9C-9F5A-CD51A1906C8E}" destId="{0CEF66F2-9E34-4704-BB69-193A341ED163}" srcOrd="4" destOrd="0" presId="urn:microsoft.com/office/officeart/2005/8/layout/arrow2"/>
    <dgm:cxn modelId="{525F8654-95E5-48A3-8697-1D6C210FBBAF}" type="presParOf" srcId="{316ACD98-1918-4E9C-9F5A-CD51A1906C8E}" destId="{4E58949D-3FB8-498E-B09B-24FBE3B36C40}" srcOrd="5" destOrd="0" presId="urn:microsoft.com/office/officeart/2005/8/layout/arrow2"/>
    <dgm:cxn modelId="{939402F2-FA15-4D82-AFF2-46417E74CFFC}" type="presParOf" srcId="{316ACD98-1918-4E9C-9F5A-CD51A1906C8E}" destId="{78830735-08B4-477C-9E27-2009199FF71C}" srcOrd="6" destOrd="0" presId="urn:microsoft.com/office/officeart/2005/8/layout/arrow2"/>
    <dgm:cxn modelId="{497EBA36-6825-4147-9BA3-291565C24432}" type="presParOf" srcId="{316ACD98-1918-4E9C-9F5A-CD51A1906C8E}" destId="{7C1129A2-F625-4433-AC41-A9AA8DE4037B}" srcOrd="7" destOrd="0" presId="urn:microsoft.com/office/officeart/2005/8/layout/arrow2"/>
    <dgm:cxn modelId="{116CFCD5-2FB9-48BE-B704-42EF1D63AB0C}" type="presParOf" srcId="{316ACD98-1918-4E9C-9F5A-CD51A1906C8E}" destId="{D6F2BB5C-233A-40A0-BC57-4A2C48CBF258}" srcOrd="8" destOrd="0" presId="urn:microsoft.com/office/officeart/2005/8/layout/arrow2"/>
    <dgm:cxn modelId="{47FC8A76-2547-4EF7-B1EF-D3B9388A6A7E}" type="presParOf" srcId="{316ACD98-1918-4E9C-9F5A-CD51A1906C8E}" destId="{D112705D-BCD6-475C-A877-16A73C5CD0A5}" srcOrd="9"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843CBE-17DE-428B-91A1-7BCEF253A80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F1564004-E57D-4BBB-939F-E9BDE0B43411}">
      <dgm:prSet phldrT="[Text]" custT="1"/>
      <dgm:spPr/>
      <dgm:t>
        <a:bodyPr/>
        <a:lstStyle/>
        <a:p>
          <a:r>
            <a:rPr lang="lt-LT" sz="1800" dirty="0">
              <a:latin typeface="Arial" panose="020B0604020202020204" pitchFamily="34" charset="0"/>
              <a:cs typeface="Arial" panose="020B0604020202020204" pitchFamily="34" charset="0"/>
            </a:rPr>
            <a:t>Dvasinis brendimas</a:t>
          </a:r>
          <a:endParaRPr lang="en-US" sz="1800" dirty="0">
            <a:latin typeface="Arial" panose="020B0604020202020204" pitchFamily="34" charset="0"/>
            <a:cs typeface="Arial" panose="020B0604020202020204" pitchFamily="34" charset="0"/>
          </a:endParaRPr>
        </a:p>
      </dgm:t>
    </dgm:pt>
    <dgm:pt modelId="{047396EA-4DF1-484D-A640-6473C345F639}" type="parTrans" cxnId="{9AFC6D9B-A492-4413-8A43-E84967B035A7}">
      <dgm:prSet/>
      <dgm:spPr/>
      <dgm:t>
        <a:bodyPr/>
        <a:lstStyle/>
        <a:p>
          <a:endParaRPr lang="en-US" sz="1800">
            <a:latin typeface="Arial" panose="020B0604020202020204" pitchFamily="34" charset="0"/>
            <a:cs typeface="Arial" panose="020B0604020202020204" pitchFamily="34" charset="0"/>
          </a:endParaRPr>
        </a:p>
      </dgm:t>
    </dgm:pt>
    <dgm:pt modelId="{B945B91C-3801-4210-8717-A161B8164B13}" type="sibTrans" cxnId="{9AFC6D9B-A492-4413-8A43-E84967B035A7}">
      <dgm:prSet custT="1"/>
      <dgm:spPr/>
      <dgm:t>
        <a:bodyPr/>
        <a:lstStyle/>
        <a:p>
          <a:endParaRPr lang="en-US" sz="1800">
            <a:latin typeface="Arial" panose="020B0604020202020204" pitchFamily="34" charset="0"/>
            <a:cs typeface="Arial" panose="020B0604020202020204" pitchFamily="34" charset="0"/>
          </a:endParaRPr>
        </a:p>
      </dgm:t>
    </dgm:pt>
    <dgm:pt modelId="{ED10F100-7DDE-4F13-8712-AB4A385C4960}">
      <dgm:prSet phldrT="[Text]" custT="1"/>
      <dgm:spPr/>
      <dgm:t>
        <a:bodyPr/>
        <a:lstStyle/>
        <a:p>
          <a:r>
            <a:rPr lang="lt-LT" sz="2400" dirty="0">
              <a:latin typeface="Arial" panose="020B0604020202020204" pitchFamily="34" charset="0"/>
              <a:cs typeface="Arial" panose="020B0604020202020204" pitchFamily="34" charset="0"/>
            </a:rPr>
            <a:t>Priklausomybės</a:t>
          </a:r>
          <a:endParaRPr lang="en-US" sz="2400" dirty="0">
            <a:latin typeface="Arial" panose="020B0604020202020204" pitchFamily="34" charset="0"/>
            <a:cs typeface="Arial" panose="020B0604020202020204" pitchFamily="34" charset="0"/>
          </a:endParaRPr>
        </a:p>
      </dgm:t>
    </dgm:pt>
    <dgm:pt modelId="{4DB40C44-A203-4E23-B24B-17CDC931CFF3}" type="parTrans" cxnId="{86A51EE6-A99F-4F2C-A74F-851AD70E3681}">
      <dgm:prSet/>
      <dgm:spPr/>
      <dgm:t>
        <a:bodyPr/>
        <a:lstStyle/>
        <a:p>
          <a:endParaRPr lang="en-US" sz="1800">
            <a:latin typeface="Arial" panose="020B0604020202020204" pitchFamily="34" charset="0"/>
            <a:cs typeface="Arial" panose="020B0604020202020204" pitchFamily="34" charset="0"/>
          </a:endParaRPr>
        </a:p>
      </dgm:t>
    </dgm:pt>
    <dgm:pt modelId="{EF5E2352-F571-4596-A9F8-2292750E10AC}" type="sibTrans" cxnId="{86A51EE6-A99F-4F2C-A74F-851AD70E3681}">
      <dgm:prSet/>
      <dgm:spPr/>
      <dgm:t>
        <a:bodyPr/>
        <a:lstStyle/>
        <a:p>
          <a:endParaRPr lang="en-US" sz="1800">
            <a:latin typeface="Arial" panose="020B0604020202020204" pitchFamily="34" charset="0"/>
            <a:cs typeface="Arial" panose="020B0604020202020204" pitchFamily="34" charset="0"/>
          </a:endParaRPr>
        </a:p>
      </dgm:t>
    </dgm:pt>
    <dgm:pt modelId="{B512AD85-05A5-4DF0-B9D0-9185962B5354}">
      <dgm:prSet phldrT="[Text]" custT="1"/>
      <dgm:spPr/>
      <dgm:t>
        <a:bodyPr/>
        <a:lstStyle/>
        <a:p>
          <a:r>
            <a:rPr lang="lt-LT" sz="1800" dirty="0">
              <a:latin typeface="Arial" panose="020B0604020202020204" pitchFamily="34" charset="0"/>
              <a:cs typeface="Arial" panose="020B0604020202020204" pitchFamily="34" charset="0"/>
            </a:rPr>
            <a:t>Emocinis brendimas</a:t>
          </a:r>
          <a:endParaRPr lang="en-US" sz="1800" dirty="0">
            <a:latin typeface="Arial" panose="020B0604020202020204" pitchFamily="34" charset="0"/>
            <a:cs typeface="Arial" panose="020B0604020202020204" pitchFamily="34" charset="0"/>
          </a:endParaRPr>
        </a:p>
      </dgm:t>
    </dgm:pt>
    <dgm:pt modelId="{E72CC56A-9BEC-49A8-B5C6-764321F98DB9}" type="parTrans" cxnId="{CC1AED77-E090-4A14-8655-56A720B6A0F4}">
      <dgm:prSet/>
      <dgm:spPr/>
      <dgm:t>
        <a:bodyPr/>
        <a:lstStyle/>
        <a:p>
          <a:endParaRPr lang="en-US" sz="1800">
            <a:latin typeface="Arial" panose="020B0604020202020204" pitchFamily="34" charset="0"/>
            <a:cs typeface="Arial" panose="020B0604020202020204" pitchFamily="34" charset="0"/>
          </a:endParaRPr>
        </a:p>
      </dgm:t>
    </dgm:pt>
    <dgm:pt modelId="{7FA8733F-6739-4D49-81E3-6595CB91514B}" type="sibTrans" cxnId="{CC1AED77-E090-4A14-8655-56A720B6A0F4}">
      <dgm:prSet custT="1"/>
      <dgm:spPr/>
      <dgm:t>
        <a:bodyPr/>
        <a:lstStyle/>
        <a:p>
          <a:endParaRPr lang="en-US" sz="1800">
            <a:latin typeface="Arial" panose="020B0604020202020204" pitchFamily="34" charset="0"/>
            <a:cs typeface="Arial" panose="020B0604020202020204" pitchFamily="34" charset="0"/>
          </a:endParaRPr>
        </a:p>
      </dgm:t>
    </dgm:pt>
    <dgm:pt modelId="{35CCD3E2-046D-4F26-80E0-108C2AB6C395}">
      <dgm:prSet phldrT="[Text]" custT="1"/>
      <dgm:spPr/>
      <dgm:t>
        <a:bodyPr/>
        <a:lstStyle/>
        <a:p>
          <a:r>
            <a:rPr lang="lt-LT" sz="3200" dirty="0">
              <a:latin typeface="Arial" panose="020B0604020202020204" pitchFamily="34" charset="0"/>
              <a:cs typeface="Arial" panose="020B0604020202020204" pitchFamily="34" charset="0"/>
            </a:rPr>
            <a:t>Biologinių</a:t>
          </a:r>
          <a:endParaRPr lang="en-US" sz="3200" dirty="0">
            <a:latin typeface="Arial" panose="020B0604020202020204" pitchFamily="34" charset="0"/>
            <a:cs typeface="Arial" panose="020B0604020202020204" pitchFamily="34" charset="0"/>
          </a:endParaRPr>
        </a:p>
      </dgm:t>
    </dgm:pt>
    <dgm:pt modelId="{B5F1B676-7894-4B2F-8786-82A3E9A0B4B5}" type="parTrans" cxnId="{B908C9EE-C0E4-406B-A4A0-049256D4139D}">
      <dgm:prSet/>
      <dgm:spPr/>
      <dgm:t>
        <a:bodyPr/>
        <a:lstStyle/>
        <a:p>
          <a:endParaRPr lang="en-US" sz="1800">
            <a:latin typeface="Arial" panose="020B0604020202020204" pitchFamily="34" charset="0"/>
            <a:cs typeface="Arial" panose="020B0604020202020204" pitchFamily="34" charset="0"/>
          </a:endParaRPr>
        </a:p>
      </dgm:t>
    </dgm:pt>
    <dgm:pt modelId="{BFED61F1-B61C-446E-ABDC-8278579E41E9}" type="sibTrans" cxnId="{B908C9EE-C0E4-406B-A4A0-049256D4139D}">
      <dgm:prSet/>
      <dgm:spPr/>
      <dgm:t>
        <a:bodyPr/>
        <a:lstStyle/>
        <a:p>
          <a:endParaRPr lang="en-US" sz="1800">
            <a:latin typeface="Arial" panose="020B0604020202020204" pitchFamily="34" charset="0"/>
            <a:cs typeface="Arial" panose="020B0604020202020204" pitchFamily="34" charset="0"/>
          </a:endParaRPr>
        </a:p>
      </dgm:t>
    </dgm:pt>
    <dgm:pt modelId="{A9CECDD8-E19C-46E3-B876-8FF754B3913F}">
      <dgm:prSet phldrT="[Text]" custT="1"/>
      <dgm:spPr/>
      <dgm:t>
        <a:bodyPr/>
        <a:lstStyle/>
        <a:p>
          <a:r>
            <a:rPr lang="lt-LT" sz="1800" dirty="0">
              <a:latin typeface="Arial" panose="020B0604020202020204" pitchFamily="34" charset="0"/>
              <a:cs typeface="Arial" panose="020B0604020202020204" pitchFamily="34" charset="0"/>
            </a:rPr>
            <a:t>Psichinis brendimas</a:t>
          </a:r>
          <a:endParaRPr lang="en-US" sz="1800" dirty="0">
            <a:latin typeface="Arial" panose="020B0604020202020204" pitchFamily="34" charset="0"/>
            <a:cs typeface="Arial" panose="020B0604020202020204" pitchFamily="34" charset="0"/>
          </a:endParaRPr>
        </a:p>
      </dgm:t>
    </dgm:pt>
    <dgm:pt modelId="{2EC88BAF-38C0-4B8F-AC2F-3C7706AB23DE}" type="parTrans" cxnId="{E7FE6BAC-9F00-4358-984F-5DC77BFBB660}">
      <dgm:prSet/>
      <dgm:spPr/>
      <dgm:t>
        <a:bodyPr/>
        <a:lstStyle/>
        <a:p>
          <a:endParaRPr lang="en-US" sz="1800">
            <a:latin typeface="Arial" panose="020B0604020202020204" pitchFamily="34" charset="0"/>
            <a:cs typeface="Arial" panose="020B0604020202020204" pitchFamily="34" charset="0"/>
          </a:endParaRPr>
        </a:p>
      </dgm:t>
    </dgm:pt>
    <dgm:pt modelId="{94BDFB3B-FAA5-494A-9B63-270C6764152C}" type="sibTrans" cxnId="{E7FE6BAC-9F00-4358-984F-5DC77BFBB660}">
      <dgm:prSet custT="1"/>
      <dgm:spPr/>
      <dgm:t>
        <a:bodyPr/>
        <a:lstStyle/>
        <a:p>
          <a:endParaRPr lang="en-US" sz="1800">
            <a:latin typeface="Arial" panose="020B0604020202020204" pitchFamily="34" charset="0"/>
            <a:cs typeface="Arial" panose="020B0604020202020204" pitchFamily="34" charset="0"/>
          </a:endParaRPr>
        </a:p>
      </dgm:t>
    </dgm:pt>
    <dgm:pt modelId="{6A0BDFF8-0116-4712-9523-5E4D60266BC0}">
      <dgm:prSet phldrT="[Text]" custT="1"/>
      <dgm:spPr/>
      <dgm:t>
        <a:bodyPr/>
        <a:lstStyle/>
        <a:p>
          <a:r>
            <a:rPr lang="lt-LT" sz="2800" dirty="0">
              <a:latin typeface="Arial" panose="020B0604020202020204" pitchFamily="34" charset="0"/>
              <a:cs typeface="Arial" panose="020B0604020202020204" pitchFamily="34" charset="0"/>
            </a:rPr>
            <a:t>Egoistinių troškimų</a:t>
          </a:r>
          <a:endParaRPr lang="en-US" sz="2800" dirty="0">
            <a:latin typeface="Arial" panose="020B0604020202020204" pitchFamily="34" charset="0"/>
            <a:cs typeface="Arial" panose="020B0604020202020204" pitchFamily="34" charset="0"/>
          </a:endParaRPr>
        </a:p>
      </dgm:t>
    </dgm:pt>
    <dgm:pt modelId="{53CF5A3C-A3F0-4B0D-94E5-800912718ADD}" type="parTrans" cxnId="{53FC283D-9C3C-46E3-8053-C00C67C32735}">
      <dgm:prSet/>
      <dgm:spPr/>
      <dgm:t>
        <a:bodyPr/>
        <a:lstStyle/>
        <a:p>
          <a:endParaRPr lang="en-US" sz="1800">
            <a:latin typeface="Arial" panose="020B0604020202020204" pitchFamily="34" charset="0"/>
            <a:cs typeface="Arial" panose="020B0604020202020204" pitchFamily="34" charset="0"/>
          </a:endParaRPr>
        </a:p>
      </dgm:t>
    </dgm:pt>
    <dgm:pt modelId="{90FDD4FE-2D91-4150-BBB3-26B254E75B80}" type="sibTrans" cxnId="{53FC283D-9C3C-46E3-8053-C00C67C32735}">
      <dgm:prSet/>
      <dgm:spPr/>
      <dgm:t>
        <a:bodyPr/>
        <a:lstStyle/>
        <a:p>
          <a:endParaRPr lang="en-US" sz="1800">
            <a:latin typeface="Arial" panose="020B0604020202020204" pitchFamily="34" charset="0"/>
            <a:cs typeface="Arial" panose="020B0604020202020204" pitchFamily="34" charset="0"/>
          </a:endParaRPr>
        </a:p>
      </dgm:t>
    </dgm:pt>
    <dgm:pt modelId="{51E37F86-EC67-4AEE-B72D-C4BC4239ADF7}" type="pres">
      <dgm:prSet presAssocID="{56843CBE-17DE-428B-91A1-7BCEF253A80B}" presName="Name0" presStyleCnt="0">
        <dgm:presLayoutVars>
          <dgm:chMax/>
          <dgm:chPref/>
          <dgm:dir/>
          <dgm:animLvl val="lvl"/>
        </dgm:presLayoutVars>
      </dgm:prSet>
      <dgm:spPr/>
    </dgm:pt>
    <dgm:pt modelId="{57D1AE87-E40F-42E7-B654-C635D18322A4}" type="pres">
      <dgm:prSet presAssocID="{F1564004-E57D-4BBB-939F-E9BDE0B43411}" presName="composite" presStyleCnt="0"/>
      <dgm:spPr/>
    </dgm:pt>
    <dgm:pt modelId="{378AE297-C5EA-4681-B152-B4E1AE84C99E}" type="pres">
      <dgm:prSet presAssocID="{F1564004-E57D-4BBB-939F-E9BDE0B43411}" presName="Parent1" presStyleLbl="node1" presStyleIdx="0" presStyleCnt="6" custLinFactNeighborX="-15720" custLinFactNeighborY="-2567">
        <dgm:presLayoutVars>
          <dgm:chMax val="1"/>
          <dgm:chPref val="1"/>
          <dgm:bulletEnabled val="1"/>
        </dgm:presLayoutVars>
      </dgm:prSet>
      <dgm:spPr/>
    </dgm:pt>
    <dgm:pt modelId="{7F1C8F8E-0FEA-4EC3-8F73-EF017E8985B7}" type="pres">
      <dgm:prSet presAssocID="{F1564004-E57D-4BBB-939F-E9BDE0B43411}" presName="Childtext1" presStyleLbl="revTx" presStyleIdx="0" presStyleCnt="3" custScaleX="118781">
        <dgm:presLayoutVars>
          <dgm:chMax val="0"/>
          <dgm:chPref val="0"/>
          <dgm:bulletEnabled val="1"/>
        </dgm:presLayoutVars>
      </dgm:prSet>
      <dgm:spPr/>
    </dgm:pt>
    <dgm:pt modelId="{2C0539A6-8429-44B0-8E93-DCBF256D0855}" type="pres">
      <dgm:prSet presAssocID="{F1564004-E57D-4BBB-939F-E9BDE0B43411}" presName="BalanceSpacing" presStyleCnt="0"/>
      <dgm:spPr/>
    </dgm:pt>
    <dgm:pt modelId="{A5671DFA-55A1-453B-B782-125E6BD99F01}" type="pres">
      <dgm:prSet presAssocID="{F1564004-E57D-4BBB-939F-E9BDE0B43411}" presName="BalanceSpacing1" presStyleCnt="0"/>
      <dgm:spPr/>
    </dgm:pt>
    <dgm:pt modelId="{0F05EDCC-5B88-4D64-9937-A8A96F3513DB}" type="pres">
      <dgm:prSet presAssocID="{B945B91C-3801-4210-8717-A161B8164B13}" presName="Accent1Text" presStyleLbl="node1" presStyleIdx="1" presStyleCnt="6" custLinFactNeighborX="-13501" custLinFactNeighborY="-2567"/>
      <dgm:spPr/>
    </dgm:pt>
    <dgm:pt modelId="{31F2F789-20A4-488B-BD50-A0A52ACE963A}" type="pres">
      <dgm:prSet presAssocID="{B945B91C-3801-4210-8717-A161B8164B13}" presName="spaceBetweenRectangles" presStyleCnt="0"/>
      <dgm:spPr/>
    </dgm:pt>
    <dgm:pt modelId="{BF819BE3-14A3-4C2E-B6B0-D881843FBD95}" type="pres">
      <dgm:prSet presAssocID="{B512AD85-05A5-4DF0-B9D0-9185962B5354}" presName="composite" presStyleCnt="0"/>
      <dgm:spPr/>
    </dgm:pt>
    <dgm:pt modelId="{1F250BE9-290B-43B1-9237-38F46D1C9FE7}" type="pres">
      <dgm:prSet presAssocID="{B512AD85-05A5-4DF0-B9D0-9185962B5354}" presName="Parent1" presStyleLbl="node1" presStyleIdx="2" presStyleCnt="6">
        <dgm:presLayoutVars>
          <dgm:chMax val="1"/>
          <dgm:chPref val="1"/>
          <dgm:bulletEnabled val="1"/>
        </dgm:presLayoutVars>
      </dgm:prSet>
      <dgm:spPr/>
    </dgm:pt>
    <dgm:pt modelId="{03FA5AC3-9C97-4301-8F67-7B58FCBBE18F}" type="pres">
      <dgm:prSet presAssocID="{B512AD85-05A5-4DF0-B9D0-9185962B5354}" presName="Childtext1" presStyleLbl="revTx" presStyleIdx="1" presStyleCnt="3">
        <dgm:presLayoutVars>
          <dgm:chMax val="0"/>
          <dgm:chPref val="0"/>
          <dgm:bulletEnabled val="1"/>
        </dgm:presLayoutVars>
      </dgm:prSet>
      <dgm:spPr/>
    </dgm:pt>
    <dgm:pt modelId="{602F92B5-70CD-4B54-963A-F5673991F3F9}" type="pres">
      <dgm:prSet presAssocID="{B512AD85-05A5-4DF0-B9D0-9185962B5354}" presName="BalanceSpacing" presStyleCnt="0"/>
      <dgm:spPr/>
    </dgm:pt>
    <dgm:pt modelId="{7591D32C-20A1-4CEC-AA1A-4406241B4B27}" type="pres">
      <dgm:prSet presAssocID="{B512AD85-05A5-4DF0-B9D0-9185962B5354}" presName="BalanceSpacing1" presStyleCnt="0"/>
      <dgm:spPr/>
    </dgm:pt>
    <dgm:pt modelId="{075F8096-4A30-47CC-9434-A9C49074D1E5}" type="pres">
      <dgm:prSet presAssocID="{7FA8733F-6739-4D49-81E3-6595CB91514B}" presName="Accent1Text" presStyleLbl="node1" presStyleIdx="3" presStyleCnt="6"/>
      <dgm:spPr/>
    </dgm:pt>
    <dgm:pt modelId="{23E333A9-4A71-4410-9C70-A82BD3E02DCF}" type="pres">
      <dgm:prSet presAssocID="{7FA8733F-6739-4D49-81E3-6595CB91514B}" presName="spaceBetweenRectangles" presStyleCnt="0"/>
      <dgm:spPr/>
    </dgm:pt>
    <dgm:pt modelId="{1555F959-A1A6-4EC6-8443-4CBA2EEEFAAA}" type="pres">
      <dgm:prSet presAssocID="{A9CECDD8-E19C-46E3-B876-8FF754B3913F}" presName="composite" presStyleCnt="0"/>
      <dgm:spPr/>
    </dgm:pt>
    <dgm:pt modelId="{A6740A57-F672-4D29-819E-1062361DB8DE}" type="pres">
      <dgm:prSet presAssocID="{A9CECDD8-E19C-46E3-B876-8FF754B3913F}" presName="Parent1" presStyleLbl="node1" presStyleIdx="4" presStyleCnt="6" custLinFactNeighborY="0">
        <dgm:presLayoutVars>
          <dgm:chMax val="1"/>
          <dgm:chPref val="1"/>
          <dgm:bulletEnabled val="1"/>
        </dgm:presLayoutVars>
      </dgm:prSet>
      <dgm:spPr/>
    </dgm:pt>
    <dgm:pt modelId="{A08580D6-03C9-4A54-8D9F-391B58BA9FDE}" type="pres">
      <dgm:prSet presAssocID="{A9CECDD8-E19C-46E3-B876-8FF754B3913F}" presName="Childtext1" presStyleLbl="revTx" presStyleIdx="2" presStyleCnt="3">
        <dgm:presLayoutVars>
          <dgm:chMax val="0"/>
          <dgm:chPref val="0"/>
          <dgm:bulletEnabled val="1"/>
        </dgm:presLayoutVars>
      </dgm:prSet>
      <dgm:spPr/>
    </dgm:pt>
    <dgm:pt modelId="{B00597B6-D0EE-46FE-8E0C-953173B37B81}" type="pres">
      <dgm:prSet presAssocID="{A9CECDD8-E19C-46E3-B876-8FF754B3913F}" presName="BalanceSpacing" presStyleCnt="0"/>
      <dgm:spPr/>
    </dgm:pt>
    <dgm:pt modelId="{1FFC8C7D-8DDB-40F2-B0AA-EB7857791EFC}" type="pres">
      <dgm:prSet presAssocID="{A9CECDD8-E19C-46E3-B876-8FF754B3913F}" presName="BalanceSpacing1" presStyleCnt="0"/>
      <dgm:spPr/>
    </dgm:pt>
    <dgm:pt modelId="{560C16A6-2FB8-4AED-BFA3-DB0AB6453E69}" type="pres">
      <dgm:prSet presAssocID="{94BDFB3B-FAA5-494A-9B63-270C6764152C}" presName="Accent1Text" presStyleLbl="node1" presStyleIdx="5" presStyleCnt="6"/>
      <dgm:spPr/>
    </dgm:pt>
  </dgm:ptLst>
  <dgm:cxnLst>
    <dgm:cxn modelId="{F24AAC2D-BBC6-47DC-89A7-512E4AC9A93A}" type="presOf" srcId="{7FA8733F-6739-4D49-81E3-6595CB91514B}" destId="{075F8096-4A30-47CC-9434-A9C49074D1E5}" srcOrd="0" destOrd="0" presId="urn:microsoft.com/office/officeart/2008/layout/AlternatingHexagons"/>
    <dgm:cxn modelId="{FBE68235-9F4F-48A2-BA4A-FA6146A7116B}" type="presOf" srcId="{ED10F100-7DDE-4F13-8712-AB4A385C4960}" destId="{7F1C8F8E-0FEA-4EC3-8F73-EF017E8985B7}" srcOrd="0" destOrd="0" presId="urn:microsoft.com/office/officeart/2008/layout/AlternatingHexagons"/>
    <dgm:cxn modelId="{ECF6453B-C6EB-4979-BF47-F2FB5E3246F8}" type="presOf" srcId="{56843CBE-17DE-428B-91A1-7BCEF253A80B}" destId="{51E37F86-EC67-4AEE-B72D-C4BC4239ADF7}" srcOrd="0" destOrd="0" presId="urn:microsoft.com/office/officeart/2008/layout/AlternatingHexagons"/>
    <dgm:cxn modelId="{53FC283D-9C3C-46E3-8053-C00C67C32735}" srcId="{A9CECDD8-E19C-46E3-B876-8FF754B3913F}" destId="{6A0BDFF8-0116-4712-9523-5E4D60266BC0}" srcOrd="0" destOrd="0" parTransId="{53CF5A3C-A3F0-4B0D-94E5-800912718ADD}" sibTransId="{90FDD4FE-2D91-4150-BBB3-26B254E75B80}"/>
    <dgm:cxn modelId="{3A66A25C-E482-446B-AA04-EA6216323204}" type="presOf" srcId="{F1564004-E57D-4BBB-939F-E9BDE0B43411}" destId="{378AE297-C5EA-4681-B152-B4E1AE84C99E}" srcOrd="0" destOrd="0" presId="urn:microsoft.com/office/officeart/2008/layout/AlternatingHexagons"/>
    <dgm:cxn modelId="{32242143-1182-47F4-9155-D3EC2EFE1214}" type="presOf" srcId="{A9CECDD8-E19C-46E3-B876-8FF754B3913F}" destId="{A6740A57-F672-4D29-819E-1062361DB8DE}" srcOrd="0" destOrd="0" presId="urn:microsoft.com/office/officeart/2008/layout/AlternatingHexagons"/>
    <dgm:cxn modelId="{BADE7964-F516-4106-9015-C3DBE889E46A}" type="presOf" srcId="{B945B91C-3801-4210-8717-A161B8164B13}" destId="{0F05EDCC-5B88-4D64-9937-A8A96F3513DB}" srcOrd="0" destOrd="0" presId="urn:microsoft.com/office/officeart/2008/layout/AlternatingHexagons"/>
    <dgm:cxn modelId="{7E8F4F6F-03D8-409A-A4D9-6A4D4ADBBB4F}" type="presOf" srcId="{6A0BDFF8-0116-4712-9523-5E4D60266BC0}" destId="{A08580D6-03C9-4A54-8D9F-391B58BA9FDE}" srcOrd="0" destOrd="0" presId="urn:microsoft.com/office/officeart/2008/layout/AlternatingHexagons"/>
    <dgm:cxn modelId="{CC1AED77-E090-4A14-8655-56A720B6A0F4}" srcId="{56843CBE-17DE-428B-91A1-7BCEF253A80B}" destId="{B512AD85-05A5-4DF0-B9D0-9185962B5354}" srcOrd="1" destOrd="0" parTransId="{E72CC56A-9BEC-49A8-B5C6-764321F98DB9}" sibTransId="{7FA8733F-6739-4D49-81E3-6595CB91514B}"/>
    <dgm:cxn modelId="{9AFC6D9B-A492-4413-8A43-E84967B035A7}" srcId="{56843CBE-17DE-428B-91A1-7BCEF253A80B}" destId="{F1564004-E57D-4BBB-939F-E9BDE0B43411}" srcOrd="0" destOrd="0" parTransId="{047396EA-4DF1-484D-A640-6473C345F639}" sibTransId="{B945B91C-3801-4210-8717-A161B8164B13}"/>
    <dgm:cxn modelId="{E7FE6BAC-9F00-4358-984F-5DC77BFBB660}" srcId="{56843CBE-17DE-428B-91A1-7BCEF253A80B}" destId="{A9CECDD8-E19C-46E3-B876-8FF754B3913F}" srcOrd="2" destOrd="0" parTransId="{2EC88BAF-38C0-4B8F-AC2F-3C7706AB23DE}" sibTransId="{94BDFB3B-FAA5-494A-9B63-270C6764152C}"/>
    <dgm:cxn modelId="{3875F1C8-0930-4895-A3D3-63E5F8F4E72C}" type="presOf" srcId="{35CCD3E2-046D-4F26-80E0-108C2AB6C395}" destId="{03FA5AC3-9C97-4301-8F67-7B58FCBBE18F}" srcOrd="0" destOrd="0" presId="urn:microsoft.com/office/officeart/2008/layout/AlternatingHexagons"/>
    <dgm:cxn modelId="{D07052D5-B8A7-490C-8FBE-249B68C58EF4}" type="presOf" srcId="{B512AD85-05A5-4DF0-B9D0-9185962B5354}" destId="{1F250BE9-290B-43B1-9237-38F46D1C9FE7}" srcOrd="0" destOrd="0" presId="urn:microsoft.com/office/officeart/2008/layout/AlternatingHexagons"/>
    <dgm:cxn modelId="{86A51EE6-A99F-4F2C-A74F-851AD70E3681}" srcId="{F1564004-E57D-4BBB-939F-E9BDE0B43411}" destId="{ED10F100-7DDE-4F13-8712-AB4A385C4960}" srcOrd="0" destOrd="0" parTransId="{4DB40C44-A203-4E23-B24B-17CDC931CFF3}" sibTransId="{EF5E2352-F571-4596-A9F8-2292750E10AC}"/>
    <dgm:cxn modelId="{B908C9EE-C0E4-406B-A4A0-049256D4139D}" srcId="{B512AD85-05A5-4DF0-B9D0-9185962B5354}" destId="{35CCD3E2-046D-4F26-80E0-108C2AB6C395}" srcOrd="0" destOrd="0" parTransId="{B5F1B676-7894-4B2F-8786-82A3E9A0B4B5}" sibTransId="{BFED61F1-B61C-446E-ABDC-8278579E41E9}"/>
    <dgm:cxn modelId="{ABA1CCEF-E260-47CD-9111-32C12B5BBA0A}" type="presOf" srcId="{94BDFB3B-FAA5-494A-9B63-270C6764152C}" destId="{560C16A6-2FB8-4AED-BFA3-DB0AB6453E69}" srcOrd="0" destOrd="0" presId="urn:microsoft.com/office/officeart/2008/layout/AlternatingHexagons"/>
    <dgm:cxn modelId="{2D582B95-2705-4198-BF23-3F794BC79E61}" type="presParOf" srcId="{51E37F86-EC67-4AEE-B72D-C4BC4239ADF7}" destId="{57D1AE87-E40F-42E7-B654-C635D18322A4}" srcOrd="0" destOrd="0" presId="urn:microsoft.com/office/officeart/2008/layout/AlternatingHexagons"/>
    <dgm:cxn modelId="{BD5A2BB1-2CE7-41C4-B2BB-8D6F7B0644DE}" type="presParOf" srcId="{57D1AE87-E40F-42E7-B654-C635D18322A4}" destId="{378AE297-C5EA-4681-B152-B4E1AE84C99E}" srcOrd="0" destOrd="0" presId="urn:microsoft.com/office/officeart/2008/layout/AlternatingHexagons"/>
    <dgm:cxn modelId="{9DFDFA0F-69ED-4798-968A-21E68891CCF3}" type="presParOf" srcId="{57D1AE87-E40F-42E7-B654-C635D18322A4}" destId="{7F1C8F8E-0FEA-4EC3-8F73-EF017E8985B7}" srcOrd="1" destOrd="0" presId="urn:microsoft.com/office/officeart/2008/layout/AlternatingHexagons"/>
    <dgm:cxn modelId="{3BE9CE8F-4108-4D68-BD6F-43FF69A51A25}" type="presParOf" srcId="{57D1AE87-E40F-42E7-B654-C635D18322A4}" destId="{2C0539A6-8429-44B0-8E93-DCBF256D0855}" srcOrd="2" destOrd="0" presId="urn:microsoft.com/office/officeart/2008/layout/AlternatingHexagons"/>
    <dgm:cxn modelId="{C8B9998A-457C-4DBD-9E12-382607F10F51}" type="presParOf" srcId="{57D1AE87-E40F-42E7-B654-C635D18322A4}" destId="{A5671DFA-55A1-453B-B782-125E6BD99F01}" srcOrd="3" destOrd="0" presId="urn:microsoft.com/office/officeart/2008/layout/AlternatingHexagons"/>
    <dgm:cxn modelId="{223EB2AC-1EA2-494F-B1A4-049D85B64535}" type="presParOf" srcId="{57D1AE87-E40F-42E7-B654-C635D18322A4}" destId="{0F05EDCC-5B88-4D64-9937-A8A96F3513DB}" srcOrd="4" destOrd="0" presId="urn:microsoft.com/office/officeart/2008/layout/AlternatingHexagons"/>
    <dgm:cxn modelId="{0E15A2B7-60CA-4ACC-9800-8550DA4CCC4E}" type="presParOf" srcId="{51E37F86-EC67-4AEE-B72D-C4BC4239ADF7}" destId="{31F2F789-20A4-488B-BD50-A0A52ACE963A}" srcOrd="1" destOrd="0" presId="urn:microsoft.com/office/officeart/2008/layout/AlternatingHexagons"/>
    <dgm:cxn modelId="{1F6AEE62-CDEE-4E13-B17B-403F1AFBAF17}" type="presParOf" srcId="{51E37F86-EC67-4AEE-B72D-C4BC4239ADF7}" destId="{BF819BE3-14A3-4C2E-B6B0-D881843FBD95}" srcOrd="2" destOrd="0" presId="urn:microsoft.com/office/officeart/2008/layout/AlternatingHexagons"/>
    <dgm:cxn modelId="{D47773BE-6802-4BDA-8F5C-F55B020DA2C3}" type="presParOf" srcId="{BF819BE3-14A3-4C2E-B6B0-D881843FBD95}" destId="{1F250BE9-290B-43B1-9237-38F46D1C9FE7}" srcOrd="0" destOrd="0" presId="urn:microsoft.com/office/officeart/2008/layout/AlternatingHexagons"/>
    <dgm:cxn modelId="{06667C17-3062-4EC5-9B9A-238D5C58C51B}" type="presParOf" srcId="{BF819BE3-14A3-4C2E-B6B0-D881843FBD95}" destId="{03FA5AC3-9C97-4301-8F67-7B58FCBBE18F}" srcOrd="1" destOrd="0" presId="urn:microsoft.com/office/officeart/2008/layout/AlternatingHexagons"/>
    <dgm:cxn modelId="{7F14ACA3-D55C-447B-AFDC-CED149727D8E}" type="presParOf" srcId="{BF819BE3-14A3-4C2E-B6B0-D881843FBD95}" destId="{602F92B5-70CD-4B54-963A-F5673991F3F9}" srcOrd="2" destOrd="0" presId="urn:microsoft.com/office/officeart/2008/layout/AlternatingHexagons"/>
    <dgm:cxn modelId="{823C40C4-5C0F-4678-8513-B72986A251B5}" type="presParOf" srcId="{BF819BE3-14A3-4C2E-B6B0-D881843FBD95}" destId="{7591D32C-20A1-4CEC-AA1A-4406241B4B27}" srcOrd="3" destOrd="0" presId="urn:microsoft.com/office/officeart/2008/layout/AlternatingHexagons"/>
    <dgm:cxn modelId="{E9EC2B6A-70D6-4551-994E-0D16242B93BE}" type="presParOf" srcId="{BF819BE3-14A3-4C2E-B6B0-D881843FBD95}" destId="{075F8096-4A30-47CC-9434-A9C49074D1E5}" srcOrd="4" destOrd="0" presId="urn:microsoft.com/office/officeart/2008/layout/AlternatingHexagons"/>
    <dgm:cxn modelId="{957690DE-E6DB-4E7A-A890-AE93CE2B1FAF}" type="presParOf" srcId="{51E37F86-EC67-4AEE-B72D-C4BC4239ADF7}" destId="{23E333A9-4A71-4410-9C70-A82BD3E02DCF}" srcOrd="3" destOrd="0" presId="urn:microsoft.com/office/officeart/2008/layout/AlternatingHexagons"/>
    <dgm:cxn modelId="{C6FBB212-012E-42E9-AB69-2A653D17B016}" type="presParOf" srcId="{51E37F86-EC67-4AEE-B72D-C4BC4239ADF7}" destId="{1555F959-A1A6-4EC6-8443-4CBA2EEEFAAA}" srcOrd="4" destOrd="0" presId="urn:microsoft.com/office/officeart/2008/layout/AlternatingHexagons"/>
    <dgm:cxn modelId="{B4D15AA6-3A3F-4917-8D4A-A99F7A2902B2}" type="presParOf" srcId="{1555F959-A1A6-4EC6-8443-4CBA2EEEFAAA}" destId="{A6740A57-F672-4D29-819E-1062361DB8DE}" srcOrd="0" destOrd="0" presId="urn:microsoft.com/office/officeart/2008/layout/AlternatingHexagons"/>
    <dgm:cxn modelId="{4A27E408-BA73-450B-BEC2-A99A5C04FA03}" type="presParOf" srcId="{1555F959-A1A6-4EC6-8443-4CBA2EEEFAAA}" destId="{A08580D6-03C9-4A54-8D9F-391B58BA9FDE}" srcOrd="1" destOrd="0" presId="urn:microsoft.com/office/officeart/2008/layout/AlternatingHexagons"/>
    <dgm:cxn modelId="{45A194E3-F185-4965-A0A7-D1F68AD1A6A9}" type="presParOf" srcId="{1555F959-A1A6-4EC6-8443-4CBA2EEEFAAA}" destId="{B00597B6-D0EE-46FE-8E0C-953173B37B81}" srcOrd="2" destOrd="0" presId="urn:microsoft.com/office/officeart/2008/layout/AlternatingHexagons"/>
    <dgm:cxn modelId="{8DA71BD6-54C8-44EB-829A-D850842EF15B}" type="presParOf" srcId="{1555F959-A1A6-4EC6-8443-4CBA2EEEFAAA}" destId="{1FFC8C7D-8DDB-40F2-B0AA-EB7857791EFC}" srcOrd="3" destOrd="0" presId="urn:microsoft.com/office/officeart/2008/layout/AlternatingHexagons"/>
    <dgm:cxn modelId="{1BD838E5-7A64-4781-8755-E7F814D4FD1A}" type="presParOf" srcId="{1555F959-A1A6-4EC6-8443-4CBA2EEEFAAA}" destId="{560C16A6-2FB8-4AED-BFA3-DB0AB6453E69}"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5F0296-3F5E-49BE-B50A-67E0B64EDD62}" type="doc">
      <dgm:prSet loTypeId="urn:microsoft.com/office/officeart/2011/layout/Picture Frame" loCatId="picture" qsTypeId="urn:microsoft.com/office/officeart/2005/8/quickstyle/simple1" qsCatId="simple" csTypeId="urn:microsoft.com/office/officeart/2005/8/colors/accent1_2" csCatId="accent1" phldr="1"/>
      <dgm:spPr/>
      <dgm:t>
        <a:bodyPr/>
        <a:lstStyle/>
        <a:p>
          <a:endParaRPr lang="en-US"/>
        </a:p>
      </dgm:t>
    </dgm:pt>
    <dgm:pt modelId="{9EF8E957-6190-4F13-9CA0-33E68C2098C1}">
      <dgm:prSet phldrT="[Text]"/>
      <dgm:spPr/>
      <dgm:t>
        <a:bodyPr/>
        <a:lstStyle/>
        <a:p>
          <a:r>
            <a:rPr lang="lt-LT" dirty="0"/>
            <a:t>Vieša vieta</a:t>
          </a:r>
          <a:endParaRPr lang="en-US" dirty="0"/>
        </a:p>
      </dgm:t>
    </dgm:pt>
    <dgm:pt modelId="{3AA5EF23-3795-4BDC-B375-B59B984FAEC3}" type="parTrans" cxnId="{B02604A1-16D4-4FF1-8AD8-E1E962575FD5}">
      <dgm:prSet/>
      <dgm:spPr/>
      <dgm:t>
        <a:bodyPr/>
        <a:lstStyle/>
        <a:p>
          <a:endParaRPr lang="en-US"/>
        </a:p>
      </dgm:t>
    </dgm:pt>
    <dgm:pt modelId="{2F75CCC5-11C8-4A2E-BE2A-3AF616D03713}" type="sibTrans" cxnId="{B02604A1-16D4-4FF1-8AD8-E1E962575FD5}">
      <dgm:prSet/>
      <dgm:spPr/>
      <dgm:t>
        <a:bodyPr/>
        <a:lstStyle/>
        <a:p>
          <a:endParaRPr lang="en-US"/>
        </a:p>
      </dgm:t>
    </dgm:pt>
    <dgm:pt modelId="{E5B8EE85-E5A9-432C-B86B-A6CAAFE2002B}">
      <dgm:prSet phldrT="[Text]"/>
      <dgm:spPr/>
      <dgm:t>
        <a:bodyPr/>
        <a:lstStyle/>
        <a:p>
          <a:r>
            <a:rPr lang="lt-LT" dirty="0"/>
            <a:t>Privati vieta</a:t>
          </a:r>
          <a:endParaRPr lang="en-US" dirty="0"/>
        </a:p>
      </dgm:t>
    </dgm:pt>
    <dgm:pt modelId="{B5A2F1C8-4142-45A5-BBA6-3A60FEFBF528}" type="parTrans" cxnId="{AC5603E1-8C7A-417D-BFDE-53983AF10C62}">
      <dgm:prSet/>
      <dgm:spPr/>
      <dgm:t>
        <a:bodyPr/>
        <a:lstStyle/>
        <a:p>
          <a:endParaRPr lang="en-US"/>
        </a:p>
      </dgm:t>
    </dgm:pt>
    <dgm:pt modelId="{980ACF80-85E3-41AC-BF95-802065CC7EA3}" type="sibTrans" cxnId="{AC5603E1-8C7A-417D-BFDE-53983AF10C62}">
      <dgm:prSet/>
      <dgm:spPr/>
      <dgm:t>
        <a:bodyPr/>
        <a:lstStyle/>
        <a:p>
          <a:endParaRPr lang="en-US"/>
        </a:p>
      </dgm:t>
    </dgm:pt>
    <dgm:pt modelId="{6E744061-2A7D-4711-BEC6-952F31915370}" type="pres">
      <dgm:prSet presAssocID="{A05F0296-3F5E-49BE-B50A-67E0B64EDD62}" presName="Name0" presStyleCnt="0">
        <dgm:presLayoutVars>
          <dgm:chMax/>
          <dgm:chPref/>
          <dgm:dir/>
        </dgm:presLayoutVars>
      </dgm:prSet>
      <dgm:spPr/>
    </dgm:pt>
    <dgm:pt modelId="{E3C4F631-2013-4FE1-A2B2-41A3A3ABB86B}" type="pres">
      <dgm:prSet presAssocID="{9EF8E957-6190-4F13-9CA0-33E68C2098C1}" presName="composite" presStyleCnt="0"/>
      <dgm:spPr/>
    </dgm:pt>
    <dgm:pt modelId="{AB5AC04A-3E55-4FCD-941B-50D4344A2E3A}" type="pres">
      <dgm:prSet presAssocID="{9EF8E957-6190-4F13-9CA0-33E68C2098C1}" presName="ParentText" presStyleLbl="revTx" presStyleIdx="0" presStyleCnt="2">
        <dgm:presLayoutVars>
          <dgm:chMax val="0"/>
          <dgm:chPref val="0"/>
          <dgm:bulletEnabled val="1"/>
        </dgm:presLayoutVars>
      </dgm:prSet>
      <dgm:spPr/>
    </dgm:pt>
    <dgm:pt modelId="{BB6BBDDE-53D9-4951-B77D-125AAA2BFCA8}" type="pres">
      <dgm:prSet presAssocID="{9EF8E957-6190-4F13-9CA0-33E68C2098C1}" presName="Accent1" presStyleLbl="parChTrans1D1" presStyleIdx="0" presStyleCnt="2"/>
      <dgm:spPr/>
    </dgm:pt>
    <dgm:pt modelId="{E221BC0D-F08E-45A8-88D9-2E241EB29B9D}" type="pres">
      <dgm:prSet presAssocID="{9EF8E957-6190-4F13-9CA0-33E68C2098C1}" presName="Image" presStyleLbl="alignImgPlace1" presStyleIdx="0" presStyleCnt="2"/>
      <dgm:spPr>
        <a:blipFill rotWithShape="1">
          <a:blip xmlns:r="http://schemas.openxmlformats.org/officeDocument/2006/relationships" r:embed="rId1"/>
          <a:srcRect/>
          <a:stretch>
            <a:fillRect t="-4000" b="-4000"/>
          </a:stretch>
        </a:blipFill>
      </dgm:spPr>
    </dgm:pt>
    <dgm:pt modelId="{829D87DD-A4DB-4906-91D0-1028E5C5DAA3}" type="pres">
      <dgm:prSet presAssocID="{2F75CCC5-11C8-4A2E-BE2A-3AF616D03713}" presName="sibTrans" presStyleCnt="0"/>
      <dgm:spPr/>
    </dgm:pt>
    <dgm:pt modelId="{9C47C079-5D9D-498D-83E7-FA913D3FDF22}" type="pres">
      <dgm:prSet presAssocID="{E5B8EE85-E5A9-432C-B86B-A6CAAFE2002B}" presName="composite" presStyleCnt="0"/>
      <dgm:spPr/>
    </dgm:pt>
    <dgm:pt modelId="{FA1FA9E4-DACF-4EAD-8BD4-FB462504C24F}" type="pres">
      <dgm:prSet presAssocID="{E5B8EE85-E5A9-432C-B86B-A6CAAFE2002B}" presName="ParentText" presStyleLbl="revTx" presStyleIdx="1" presStyleCnt="2">
        <dgm:presLayoutVars>
          <dgm:chMax val="0"/>
          <dgm:chPref val="0"/>
          <dgm:bulletEnabled val="1"/>
        </dgm:presLayoutVars>
      </dgm:prSet>
      <dgm:spPr/>
    </dgm:pt>
    <dgm:pt modelId="{62772D21-B24C-428D-A563-EE5A850FC837}" type="pres">
      <dgm:prSet presAssocID="{E5B8EE85-E5A9-432C-B86B-A6CAAFE2002B}" presName="Accent1" presStyleLbl="parChTrans1D1" presStyleIdx="1" presStyleCnt="2"/>
      <dgm:spPr/>
    </dgm:pt>
    <dgm:pt modelId="{81E02464-8535-4461-8183-44484564228E}" type="pres">
      <dgm:prSet presAssocID="{E5B8EE85-E5A9-432C-B86B-A6CAAFE2002B}" presName="Image" presStyleLbl="alignImgPlace1" presStyleIdx="1" presStyleCnt="2"/>
      <dgm:spPr>
        <a:blipFill rotWithShape="1">
          <a:blip xmlns:r="http://schemas.openxmlformats.org/officeDocument/2006/relationships" r:embed="rId2"/>
          <a:srcRect/>
          <a:stretch>
            <a:fillRect t="-9000" b="-9000"/>
          </a:stretch>
        </a:blipFill>
      </dgm:spPr>
    </dgm:pt>
  </dgm:ptLst>
  <dgm:cxnLst>
    <dgm:cxn modelId="{C563C89A-9FF4-46EB-8D42-EC35293C20E2}" type="presOf" srcId="{E5B8EE85-E5A9-432C-B86B-A6CAAFE2002B}" destId="{FA1FA9E4-DACF-4EAD-8BD4-FB462504C24F}" srcOrd="0" destOrd="0" presId="urn:microsoft.com/office/officeart/2011/layout/Picture Frame"/>
    <dgm:cxn modelId="{B02604A1-16D4-4FF1-8AD8-E1E962575FD5}" srcId="{A05F0296-3F5E-49BE-B50A-67E0B64EDD62}" destId="{9EF8E957-6190-4F13-9CA0-33E68C2098C1}" srcOrd="0" destOrd="0" parTransId="{3AA5EF23-3795-4BDC-B375-B59B984FAEC3}" sibTransId="{2F75CCC5-11C8-4A2E-BE2A-3AF616D03713}"/>
    <dgm:cxn modelId="{AC5603E1-8C7A-417D-BFDE-53983AF10C62}" srcId="{A05F0296-3F5E-49BE-B50A-67E0B64EDD62}" destId="{E5B8EE85-E5A9-432C-B86B-A6CAAFE2002B}" srcOrd="1" destOrd="0" parTransId="{B5A2F1C8-4142-45A5-BBA6-3A60FEFBF528}" sibTransId="{980ACF80-85E3-41AC-BF95-802065CC7EA3}"/>
    <dgm:cxn modelId="{964540E3-715F-47F2-969B-EA76628B17F5}" type="presOf" srcId="{A05F0296-3F5E-49BE-B50A-67E0B64EDD62}" destId="{6E744061-2A7D-4711-BEC6-952F31915370}" srcOrd="0" destOrd="0" presId="urn:microsoft.com/office/officeart/2011/layout/Picture Frame"/>
    <dgm:cxn modelId="{EF098CF6-9D4C-413A-9F6A-E96388029947}" type="presOf" srcId="{9EF8E957-6190-4F13-9CA0-33E68C2098C1}" destId="{AB5AC04A-3E55-4FCD-941B-50D4344A2E3A}" srcOrd="0" destOrd="0" presId="urn:microsoft.com/office/officeart/2011/layout/Picture Frame"/>
    <dgm:cxn modelId="{2AAEFAC9-D8B7-42A8-B41C-6AD925ACC7A7}" type="presParOf" srcId="{6E744061-2A7D-4711-BEC6-952F31915370}" destId="{E3C4F631-2013-4FE1-A2B2-41A3A3ABB86B}" srcOrd="0" destOrd="0" presId="urn:microsoft.com/office/officeart/2011/layout/Picture Frame"/>
    <dgm:cxn modelId="{A1E2F406-6123-4054-8D05-B32B6961E814}" type="presParOf" srcId="{E3C4F631-2013-4FE1-A2B2-41A3A3ABB86B}" destId="{AB5AC04A-3E55-4FCD-941B-50D4344A2E3A}" srcOrd="0" destOrd="0" presId="urn:microsoft.com/office/officeart/2011/layout/Picture Frame"/>
    <dgm:cxn modelId="{4F9CC6B9-2EE0-4F2F-AC7A-2A71E1A65C4F}" type="presParOf" srcId="{E3C4F631-2013-4FE1-A2B2-41A3A3ABB86B}" destId="{BB6BBDDE-53D9-4951-B77D-125AAA2BFCA8}" srcOrd="1" destOrd="0" presId="urn:microsoft.com/office/officeart/2011/layout/Picture Frame"/>
    <dgm:cxn modelId="{6857122C-0357-4D78-B935-F3469F8908BF}" type="presParOf" srcId="{E3C4F631-2013-4FE1-A2B2-41A3A3ABB86B}" destId="{E221BC0D-F08E-45A8-88D9-2E241EB29B9D}" srcOrd="2" destOrd="0" presId="urn:microsoft.com/office/officeart/2011/layout/Picture Frame"/>
    <dgm:cxn modelId="{3A99D00F-208F-4E69-B70A-6387FF8C05D5}" type="presParOf" srcId="{6E744061-2A7D-4711-BEC6-952F31915370}" destId="{829D87DD-A4DB-4906-91D0-1028E5C5DAA3}" srcOrd="1" destOrd="0" presId="urn:microsoft.com/office/officeart/2011/layout/Picture Frame"/>
    <dgm:cxn modelId="{9C306768-4F07-46D5-A6BD-985427EBE86C}" type="presParOf" srcId="{6E744061-2A7D-4711-BEC6-952F31915370}" destId="{9C47C079-5D9D-498D-83E7-FA913D3FDF22}" srcOrd="2" destOrd="0" presId="urn:microsoft.com/office/officeart/2011/layout/Picture Frame"/>
    <dgm:cxn modelId="{9DE1DD28-DF29-4983-B1BA-785C8C65BCE1}" type="presParOf" srcId="{9C47C079-5D9D-498D-83E7-FA913D3FDF22}" destId="{FA1FA9E4-DACF-4EAD-8BD4-FB462504C24F}" srcOrd="0" destOrd="0" presId="urn:microsoft.com/office/officeart/2011/layout/Picture Frame"/>
    <dgm:cxn modelId="{C8CE71FC-A777-4810-BA76-81F8691313A6}" type="presParOf" srcId="{9C47C079-5D9D-498D-83E7-FA913D3FDF22}" destId="{62772D21-B24C-428D-A563-EE5A850FC837}" srcOrd="1" destOrd="0" presId="urn:microsoft.com/office/officeart/2011/layout/Picture Frame"/>
    <dgm:cxn modelId="{54F22019-928A-452D-8BF6-FF00D207F487}" type="presParOf" srcId="{9C47C079-5D9D-498D-83E7-FA913D3FDF22}" destId="{81E02464-8535-4461-8183-44484564228E}" srcOrd="2" destOrd="0" presId="urn:microsoft.com/office/officeart/2011/layout/Picture Fram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6C14DE-268C-4563-A5D0-3B0A62B1FE63}"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82053F0A-6D21-4BD6-B0E5-88AF1410632F}">
      <dgm:prSet phldrT="[Text]" custT="1"/>
      <dgm:spPr/>
      <dgm:t>
        <a:bodyPr/>
        <a:lstStyle/>
        <a:p>
          <a:r>
            <a:rPr lang="lt-LT" sz="2000" dirty="0">
              <a:latin typeface="Arial" panose="020B0604020202020204" pitchFamily="34" charset="0"/>
              <a:cs typeface="Arial" panose="020B0604020202020204" pitchFamily="34" charset="0"/>
            </a:rPr>
            <a:t>Gyvybės atsiradimas</a:t>
          </a:r>
          <a:endParaRPr lang="en-US" sz="2000" dirty="0">
            <a:latin typeface="Arial" panose="020B0604020202020204" pitchFamily="34" charset="0"/>
            <a:cs typeface="Arial" panose="020B0604020202020204" pitchFamily="34" charset="0"/>
          </a:endParaRPr>
        </a:p>
      </dgm:t>
    </dgm:pt>
    <dgm:pt modelId="{7B9AB510-2527-4DBE-B050-E40F0F60FE61}" type="parTrans" cxnId="{C4390C16-0526-4B01-8365-C30D3779DA30}">
      <dgm:prSet/>
      <dgm:spPr/>
      <dgm:t>
        <a:bodyPr/>
        <a:lstStyle/>
        <a:p>
          <a:endParaRPr lang="en-US" sz="3200">
            <a:latin typeface="Arial" panose="020B0604020202020204" pitchFamily="34" charset="0"/>
            <a:cs typeface="Arial" panose="020B0604020202020204" pitchFamily="34" charset="0"/>
          </a:endParaRPr>
        </a:p>
      </dgm:t>
    </dgm:pt>
    <dgm:pt modelId="{D23694FD-1772-4937-BC8F-CD67C7797079}" type="sibTrans" cxnId="{C4390C16-0526-4B01-8365-C30D3779DA30}">
      <dgm:prSet/>
      <dgm:spPr/>
      <dgm:t>
        <a:bodyPr/>
        <a:lstStyle/>
        <a:p>
          <a:endParaRPr lang="en-US" sz="3200">
            <a:latin typeface="Arial" panose="020B0604020202020204" pitchFamily="34" charset="0"/>
            <a:cs typeface="Arial" panose="020B0604020202020204" pitchFamily="34" charset="0"/>
          </a:endParaRPr>
        </a:p>
      </dgm:t>
    </dgm:pt>
    <dgm:pt modelId="{ED53044B-3501-4AED-9116-B82079CD6D3A}">
      <dgm:prSet phldrT="[Text]" custT="1"/>
      <dgm:spPr/>
      <dgm:t>
        <a:bodyPr/>
        <a:lstStyle/>
        <a:p>
          <a:r>
            <a:rPr lang="lt-LT" sz="2000" dirty="0">
              <a:latin typeface="Arial" panose="020B0604020202020204" pitchFamily="34" charset="0"/>
              <a:cs typeface="Arial" panose="020B0604020202020204" pitchFamily="34" charset="0"/>
            </a:rPr>
            <a:t>Nebrandžios ankstyvos santuokos</a:t>
          </a:r>
          <a:endParaRPr lang="en-US" sz="2000" dirty="0">
            <a:latin typeface="Arial" panose="020B0604020202020204" pitchFamily="34" charset="0"/>
            <a:cs typeface="Arial" panose="020B0604020202020204" pitchFamily="34" charset="0"/>
          </a:endParaRPr>
        </a:p>
      </dgm:t>
    </dgm:pt>
    <dgm:pt modelId="{CF65D285-D0F9-4138-9F02-0308BFADE25E}" type="parTrans" cxnId="{B5355BC7-70FA-49C0-BD89-B64660769835}">
      <dgm:prSet/>
      <dgm:spPr/>
      <dgm:t>
        <a:bodyPr/>
        <a:lstStyle/>
        <a:p>
          <a:endParaRPr lang="en-US" sz="3200">
            <a:latin typeface="Arial" panose="020B0604020202020204" pitchFamily="34" charset="0"/>
            <a:cs typeface="Arial" panose="020B0604020202020204" pitchFamily="34" charset="0"/>
          </a:endParaRPr>
        </a:p>
      </dgm:t>
    </dgm:pt>
    <dgm:pt modelId="{0E39E002-FEF9-4182-AB55-F89CA74654BE}" type="sibTrans" cxnId="{B5355BC7-70FA-49C0-BD89-B64660769835}">
      <dgm:prSet/>
      <dgm:spPr/>
      <dgm:t>
        <a:bodyPr/>
        <a:lstStyle/>
        <a:p>
          <a:endParaRPr lang="en-US" sz="3200">
            <a:latin typeface="Arial" panose="020B0604020202020204" pitchFamily="34" charset="0"/>
            <a:cs typeface="Arial" panose="020B0604020202020204" pitchFamily="34" charset="0"/>
          </a:endParaRPr>
        </a:p>
      </dgm:t>
    </dgm:pt>
    <dgm:pt modelId="{F559CD0C-BD93-43BA-9373-B8354114E43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t-LT" sz="2000" dirty="0">
              <a:latin typeface="Arial" panose="020B0604020202020204" pitchFamily="34" charset="0"/>
              <a:cs typeface="Arial" panose="020B0604020202020204" pitchFamily="34" charset="0"/>
            </a:rPr>
            <a:t>Atsisakymas auginti kūdikius;</a:t>
          </a:r>
        </a:p>
        <a:p>
          <a:pPr lvl="0" defTabSz="1111250">
            <a:lnSpc>
              <a:spcPct val="90000"/>
            </a:lnSpc>
            <a:spcBef>
              <a:spcPct val="0"/>
            </a:spcBef>
            <a:spcAft>
              <a:spcPct val="35000"/>
            </a:spcAft>
          </a:pPr>
          <a:endParaRPr lang="en-US" sz="2000" dirty="0">
            <a:latin typeface="Arial" panose="020B0604020202020204" pitchFamily="34" charset="0"/>
            <a:cs typeface="Arial" panose="020B0604020202020204" pitchFamily="34" charset="0"/>
          </a:endParaRPr>
        </a:p>
      </dgm:t>
    </dgm:pt>
    <dgm:pt modelId="{1A40291B-F456-4DBE-85E5-8FBFB865623D}" type="parTrans" cxnId="{67711F87-74F7-4A5E-AA93-5C3A97E0BC50}">
      <dgm:prSet/>
      <dgm:spPr/>
      <dgm:t>
        <a:bodyPr/>
        <a:lstStyle/>
        <a:p>
          <a:endParaRPr lang="en-US" sz="3200">
            <a:latin typeface="Arial" panose="020B0604020202020204" pitchFamily="34" charset="0"/>
            <a:cs typeface="Arial" panose="020B0604020202020204" pitchFamily="34" charset="0"/>
          </a:endParaRPr>
        </a:p>
      </dgm:t>
    </dgm:pt>
    <dgm:pt modelId="{8EF80429-59C1-40B7-8364-0307727CCF0F}" type="sibTrans" cxnId="{67711F87-74F7-4A5E-AA93-5C3A97E0BC50}">
      <dgm:prSet/>
      <dgm:spPr/>
      <dgm:t>
        <a:bodyPr/>
        <a:lstStyle/>
        <a:p>
          <a:endParaRPr lang="en-US" sz="3200">
            <a:latin typeface="Arial" panose="020B0604020202020204" pitchFamily="34" charset="0"/>
            <a:cs typeface="Arial" panose="020B0604020202020204" pitchFamily="34" charset="0"/>
          </a:endParaRPr>
        </a:p>
      </dgm:t>
    </dgm:pt>
    <dgm:pt modelId="{1D16AF9B-FD18-4BE7-B3CF-0E93429D23BC}">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t-LT" sz="2000" dirty="0">
              <a:latin typeface="Arial" panose="020B0604020202020204" pitchFamily="34" charset="0"/>
              <a:cs typeface="Arial" panose="020B0604020202020204" pitchFamily="34" charset="0"/>
            </a:rPr>
            <a:t>Ekonominė priklausomybė nuo tėvų;</a:t>
          </a:r>
        </a:p>
        <a:p>
          <a:pPr lvl="0" defTabSz="1111250">
            <a:lnSpc>
              <a:spcPct val="90000"/>
            </a:lnSpc>
            <a:spcBef>
              <a:spcPct val="0"/>
            </a:spcBef>
            <a:spcAft>
              <a:spcPct val="35000"/>
            </a:spcAft>
          </a:pPr>
          <a:endParaRPr lang="en-US" sz="2000" dirty="0">
            <a:latin typeface="Arial" panose="020B0604020202020204" pitchFamily="34" charset="0"/>
            <a:cs typeface="Arial" panose="020B0604020202020204" pitchFamily="34" charset="0"/>
          </a:endParaRPr>
        </a:p>
      </dgm:t>
    </dgm:pt>
    <dgm:pt modelId="{5AC75B54-5A0E-40E1-A3CF-4544DC3B5ACE}" type="parTrans" cxnId="{3B0E8C24-2683-4392-BD3A-CE573B64CA28}">
      <dgm:prSet/>
      <dgm:spPr/>
      <dgm:t>
        <a:bodyPr/>
        <a:lstStyle/>
        <a:p>
          <a:endParaRPr lang="en-US" sz="3200">
            <a:latin typeface="Arial" panose="020B0604020202020204" pitchFamily="34" charset="0"/>
            <a:cs typeface="Arial" panose="020B0604020202020204" pitchFamily="34" charset="0"/>
          </a:endParaRPr>
        </a:p>
      </dgm:t>
    </dgm:pt>
    <dgm:pt modelId="{462C5059-6E92-431F-9D43-B9E9A718887F}" type="sibTrans" cxnId="{3B0E8C24-2683-4392-BD3A-CE573B64CA28}">
      <dgm:prSet/>
      <dgm:spPr/>
      <dgm:t>
        <a:bodyPr/>
        <a:lstStyle/>
        <a:p>
          <a:endParaRPr lang="en-US" sz="3200">
            <a:latin typeface="Arial" panose="020B0604020202020204" pitchFamily="34" charset="0"/>
            <a:cs typeface="Arial" panose="020B0604020202020204" pitchFamily="34" charset="0"/>
          </a:endParaRPr>
        </a:p>
      </dgm:t>
    </dgm:pt>
    <dgm:pt modelId="{758865CC-08D6-4B5B-AEFF-8950F8ED75E9}">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lt-LT" sz="1800" dirty="0">
              <a:latin typeface="Arial" panose="020B0604020202020204" pitchFamily="34" charset="0"/>
              <a:cs typeface="Arial" panose="020B0604020202020204" pitchFamily="34" charset="0"/>
            </a:rPr>
            <a:t>Sumažėjusios galimybės įgyti išsilavinimą ir gauti gerą darbą.</a:t>
          </a:r>
        </a:p>
        <a:p>
          <a:pPr lvl="0" defTabSz="1600200">
            <a:lnSpc>
              <a:spcPct val="90000"/>
            </a:lnSpc>
            <a:spcBef>
              <a:spcPct val="0"/>
            </a:spcBef>
            <a:spcAft>
              <a:spcPct val="35000"/>
            </a:spcAft>
          </a:pPr>
          <a:endParaRPr lang="en-US" sz="1800" dirty="0">
            <a:latin typeface="Arial" panose="020B0604020202020204" pitchFamily="34" charset="0"/>
            <a:cs typeface="Arial" panose="020B0604020202020204" pitchFamily="34" charset="0"/>
          </a:endParaRPr>
        </a:p>
      </dgm:t>
    </dgm:pt>
    <dgm:pt modelId="{451DD097-F967-4C52-957A-883348E9B8B7}" type="parTrans" cxnId="{D1BCCA54-DE3B-462E-A98D-E966D53FC4E5}">
      <dgm:prSet/>
      <dgm:spPr/>
      <dgm:t>
        <a:bodyPr/>
        <a:lstStyle/>
        <a:p>
          <a:endParaRPr lang="en-US" sz="3200">
            <a:latin typeface="Arial" panose="020B0604020202020204" pitchFamily="34" charset="0"/>
            <a:cs typeface="Arial" panose="020B0604020202020204" pitchFamily="34" charset="0"/>
          </a:endParaRPr>
        </a:p>
      </dgm:t>
    </dgm:pt>
    <dgm:pt modelId="{B84EB05F-B22C-469F-83D8-1C987A6641CF}" type="sibTrans" cxnId="{D1BCCA54-DE3B-462E-A98D-E966D53FC4E5}">
      <dgm:prSet/>
      <dgm:spPr/>
      <dgm:t>
        <a:bodyPr/>
        <a:lstStyle/>
        <a:p>
          <a:endParaRPr lang="en-US" sz="3200">
            <a:latin typeface="Arial" panose="020B0604020202020204" pitchFamily="34" charset="0"/>
            <a:cs typeface="Arial" panose="020B0604020202020204" pitchFamily="34" charset="0"/>
          </a:endParaRPr>
        </a:p>
      </dgm:t>
    </dgm:pt>
    <dgm:pt modelId="{9D6EF537-70F0-4FEF-BBE9-6EE0FAF2AF9D}" type="pres">
      <dgm:prSet presAssocID="{836C14DE-268C-4563-A5D0-3B0A62B1FE63}" presName="Name0" presStyleCnt="0">
        <dgm:presLayoutVars>
          <dgm:chMax val="1"/>
          <dgm:chPref val="1"/>
          <dgm:dir/>
          <dgm:animOne val="branch"/>
          <dgm:animLvl val="lvl"/>
        </dgm:presLayoutVars>
      </dgm:prSet>
      <dgm:spPr/>
    </dgm:pt>
    <dgm:pt modelId="{0DEC828D-4A97-4C38-994A-AC469AD4A507}" type="pres">
      <dgm:prSet presAssocID="{82053F0A-6D21-4BD6-B0E5-88AF1410632F}" presName="singleCycle" presStyleCnt="0"/>
      <dgm:spPr/>
    </dgm:pt>
    <dgm:pt modelId="{3F65CC2E-0AE6-4AEC-B5BE-C064F167191B}" type="pres">
      <dgm:prSet presAssocID="{82053F0A-6D21-4BD6-B0E5-88AF1410632F}" presName="singleCenter" presStyleLbl="node1" presStyleIdx="0" presStyleCnt="5">
        <dgm:presLayoutVars>
          <dgm:chMax val="7"/>
          <dgm:chPref val="7"/>
        </dgm:presLayoutVars>
      </dgm:prSet>
      <dgm:spPr/>
    </dgm:pt>
    <dgm:pt modelId="{B9EFD14F-7C43-49F5-990D-0C89A4D208A8}" type="pres">
      <dgm:prSet presAssocID="{CF65D285-D0F9-4138-9F02-0308BFADE25E}" presName="Name56" presStyleLbl="parChTrans1D2" presStyleIdx="0" presStyleCnt="4"/>
      <dgm:spPr/>
    </dgm:pt>
    <dgm:pt modelId="{030A7018-3583-4F72-8272-4FA091D631AC}" type="pres">
      <dgm:prSet presAssocID="{ED53044B-3501-4AED-9116-B82079CD6D3A}" presName="text0" presStyleLbl="node1" presStyleIdx="1" presStyleCnt="5" custScaleX="208947" custScaleY="164013">
        <dgm:presLayoutVars>
          <dgm:bulletEnabled val="1"/>
        </dgm:presLayoutVars>
      </dgm:prSet>
      <dgm:spPr/>
    </dgm:pt>
    <dgm:pt modelId="{C5C31AC3-84F9-4E3D-98C1-240F5A68CBB6}" type="pres">
      <dgm:prSet presAssocID="{1A40291B-F456-4DBE-85E5-8FBFB865623D}" presName="Name56" presStyleLbl="parChTrans1D2" presStyleIdx="1" presStyleCnt="4"/>
      <dgm:spPr/>
    </dgm:pt>
    <dgm:pt modelId="{69DD90D6-11E4-4DE3-A83C-E9A913A316DA}" type="pres">
      <dgm:prSet presAssocID="{F559CD0C-BD93-43BA-9373-B8354114E433}" presName="text0" presStyleLbl="node1" presStyleIdx="2" presStyleCnt="5" custScaleX="208947" custScaleY="164013">
        <dgm:presLayoutVars>
          <dgm:bulletEnabled val="1"/>
        </dgm:presLayoutVars>
      </dgm:prSet>
      <dgm:spPr/>
    </dgm:pt>
    <dgm:pt modelId="{D9325BF2-A3DE-40E2-B19F-B9DFF9DB2274}" type="pres">
      <dgm:prSet presAssocID="{5AC75B54-5A0E-40E1-A3CF-4544DC3B5ACE}" presName="Name56" presStyleLbl="parChTrans1D2" presStyleIdx="2" presStyleCnt="4"/>
      <dgm:spPr/>
    </dgm:pt>
    <dgm:pt modelId="{B19A2284-FD2F-47BC-BB9D-BB3BF218E8FC}" type="pres">
      <dgm:prSet presAssocID="{1D16AF9B-FD18-4BE7-B3CF-0E93429D23BC}" presName="text0" presStyleLbl="node1" presStyleIdx="3" presStyleCnt="5" custScaleX="208947" custScaleY="164013">
        <dgm:presLayoutVars>
          <dgm:bulletEnabled val="1"/>
        </dgm:presLayoutVars>
      </dgm:prSet>
      <dgm:spPr/>
    </dgm:pt>
    <dgm:pt modelId="{F3D8751A-0229-4E14-A645-7908574E4DB7}" type="pres">
      <dgm:prSet presAssocID="{451DD097-F967-4C52-957A-883348E9B8B7}" presName="Name56" presStyleLbl="parChTrans1D2" presStyleIdx="3" presStyleCnt="4"/>
      <dgm:spPr/>
    </dgm:pt>
    <dgm:pt modelId="{758CE0CA-74BB-4BF5-8CC4-A23A07D7D237}" type="pres">
      <dgm:prSet presAssocID="{758865CC-08D6-4B5B-AEFF-8950F8ED75E9}" presName="text0" presStyleLbl="node1" presStyleIdx="4" presStyleCnt="5" custScaleX="208947" custScaleY="164013">
        <dgm:presLayoutVars>
          <dgm:bulletEnabled val="1"/>
        </dgm:presLayoutVars>
      </dgm:prSet>
      <dgm:spPr/>
    </dgm:pt>
  </dgm:ptLst>
  <dgm:cxnLst>
    <dgm:cxn modelId="{C4390C16-0526-4B01-8365-C30D3779DA30}" srcId="{836C14DE-268C-4563-A5D0-3B0A62B1FE63}" destId="{82053F0A-6D21-4BD6-B0E5-88AF1410632F}" srcOrd="0" destOrd="0" parTransId="{7B9AB510-2527-4DBE-B050-E40F0F60FE61}" sibTransId="{D23694FD-1772-4937-BC8F-CD67C7797079}"/>
    <dgm:cxn modelId="{99BA321F-9431-41C8-A50A-C3496B518859}" type="presOf" srcId="{451DD097-F967-4C52-957A-883348E9B8B7}" destId="{F3D8751A-0229-4E14-A645-7908574E4DB7}" srcOrd="0" destOrd="0" presId="urn:microsoft.com/office/officeart/2008/layout/RadialCluster"/>
    <dgm:cxn modelId="{3B0E8C24-2683-4392-BD3A-CE573B64CA28}" srcId="{82053F0A-6D21-4BD6-B0E5-88AF1410632F}" destId="{1D16AF9B-FD18-4BE7-B3CF-0E93429D23BC}" srcOrd="2" destOrd="0" parTransId="{5AC75B54-5A0E-40E1-A3CF-4544DC3B5ACE}" sibTransId="{462C5059-6E92-431F-9D43-B9E9A718887F}"/>
    <dgm:cxn modelId="{2F940767-E56B-40A2-B6A6-341E16558E13}" type="presOf" srcId="{82053F0A-6D21-4BD6-B0E5-88AF1410632F}" destId="{3F65CC2E-0AE6-4AEC-B5BE-C064F167191B}" srcOrd="0" destOrd="0" presId="urn:microsoft.com/office/officeart/2008/layout/RadialCluster"/>
    <dgm:cxn modelId="{FD1F8747-F103-42F4-A8F1-A2F934ADCA4A}" type="presOf" srcId="{836C14DE-268C-4563-A5D0-3B0A62B1FE63}" destId="{9D6EF537-70F0-4FEF-BBE9-6EE0FAF2AF9D}" srcOrd="0" destOrd="0" presId="urn:microsoft.com/office/officeart/2008/layout/RadialCluster"/>
    <dgm:cxn modelId="{C875716C-8064-4637-908A-337507585616}" type="presOf" srcId="{ED53044B-3501-4AED-9116-B82079CD6D3A}" destId="{030A7018-3583-4F72-8272-4FA091D631AC}" srcOrd="0" destOrd="0" presId="urn:microsoft.com/office/officeart/2008/layout/RadialCluster"/>
    <dgm:cxn modelId="{D1BCCA54-DE3B-462E-A98D-E966D53FC4E5}" srcId="{82053F0A-6D21-4BD6-B0E5-88AF1410632F}" destId="{758865CC-08D6-4B5B-AEFF-8950F8ED75E9}" srcOrd="3" destOrd="0" parTransId="{451DD097-F967-4C52-957A-883348E9B8B7}" sibTransId="{B84EB05F-B22C-469F-83D8-1C987A6641CF}"/>
    <dgm:cxn modelId="{67711F87-74F7-4A5E-AA93-5C3A97E0BC50}" srcId="{82053F0A-6D21-4BD6-B0E5-88AF1410632F}" destId="{F559CD0C-BD93-43BA-9373-B8354114E433}" srcOrd="1" destOrd="0" parTransId="{1A40291B-F456-4DBE-85E5-8FBFB865623D}" sibTransId="{8EF80429-59C1-40B7-8364-0307727CCF0F}"/>
    <dgm:cxn modelId="{AE3627A6-E281-49EC-B9C3-42F21D2491FD}" type="presOf" srcId="{F559CD0C-BD93-43BA-9373-B8354114E433}" destId="{69DD90D6-11E4-4DE3-A83C-E9A913A316DA}" srcOrd="0" destOrd="0" presId="urn:microsoft.com/office/officeart/2008/layout/RadialCluster"/>
    <dgm:cxn modelId="{34ACB4B0-224A-46EE-98EB-CA14796E70D8}" type="presOf" srcId="{5AC75B54-5A0E-40E1-A3CF-4544DC3B5ACE}" destId="{D9325BF2-A3DE-40E2-B19F-B9DFF9DB2274}" srcOrd="0" destOrd="0" presId="urn:microsoft.com/office/officeart/2008/layout/RadialCluster"/>
    <dgm:cxn modelId="{8060DCB4-0457-47D4-93D4-FBD1A19CA90E}" type="presOf" srcId="{1D16AF9B-FD18-4BE7-B3CF-0E93429D23BC}" destId="{B19A2284-FD2F-47BC-BB9D-BB3BF218E8FC}" srcOrd="0" destOrd="0" presId="urn:microsoft.com/office/officeart/2008/layout/RadialCluster"/>
    <dgm:cxn modelId="{F01B5AB5-D126-4552-88AF-93EB77D67205}" type="presOf" srcId="{CF65D285-D0F9-4138-9F02-0308BFADE25E}" destId="{B9EFD14F-7C43-49F5-990D-0C89A4D208A8}" srcOrd="0" destOrd="0" presId="urn:microsoft.com/office/officeart/2008/layout/RadialCluster"/>
    <dgm:cxn modelId="{5BE13FC5-DB08-4902-8091-0AD4A0D10F5A}" type="presOf" srcId="{758865CC-08D6-4B5B-AEFF-8950F8ED75E9}" destId="{758CE0CA-74BB-4BF5-8CC4-A23A07D7D237}" srcOrd="0" destOrd="0" presId="urn:microsoft.com/office/officeart/2008/layout/RadialCluster"/>
    <dgm:cxn modelId="{B5355BC7-70FA-49C0-BD89-B64660769835}" srcId="{82053F0A-6D21-4BD6-B0E5-88AF1410632F}" destId="{ED53044B-3501-4AED-9116-B82079CD6D3A}" srcOrd="0" destOrd="0" parTransId="{CF65D285-D0F9-4138-9F02-0308BFADE25E}" sibTransId="{0E39E002-FEF9-4182-AB55-F89CA74654BE}"/>
    <dgm:cxn modelId="{698011FF-4D75-467A-9DC8-79A2DD4DB7B7}" type="presOf" srcId="{1A40291B-F456-4DBE-85E5-8FBFB865623D}" destId="{C5C31AC3-84F9-4E3D-98C1-240F5A68CBB6}" srcOrd="0" destOrd="0" presId="urn:microsoft.com/office/officeart/2008/layout/RadialCluster"/>
    <dgm:cxn modelId="{DB7B8756-E16C-4327-AD0A-739AFDEB6A8A}" type="presParOf" srcId="{9D6EF537-70F0-4FEF-BBE9-6EE0FAF2AF9D}" destId="{0DEC828D-4A97-4C38-994A-AC469AD4A507}" srcOrd="0" destOrd="0" presId="urn:microsoft.com/office/officeart/2008/layout/RadialCluster"/>
    <dgm:cxn modelId="{E790720C-A63F-4DDD-AAAC-72B52224A3BC}" type="presParOf" srcId="{0DEC828D-4A97-4C38-994A-AC469AD4A507}" destId="{3F65CC2E-0AE6-4AEC-B5BE-C064F167191B}" srcOrd="0" destOrd="0" presId="urn:microsoft.com/office/officeart/2008/layout/RadialCluster"/>
    <dgm:cxn modelId="{65339998-7EB3-4357-9002-9AE59681C97E}" type="presParOf" srcId="{0DEC828D-4A97-4C38-994A-AC469AD4A507}" destId="{B9EFD14F-7C43-49F5-990D-0C89A4D208A8}" srcOrd="1" destOrd="0" presId="urn:microsoft.com/office/officeart/2008/layout/RadialCluster"/>
    <dgm:cxn modelId="{3451748A-B460-4801-B808-88A5CEA7722C}" type="presParOf" srcId="{0DEC828D-4A97-4C38-994A-AC469AD4A507}" destId="{030A7018-3583-4F72-8272-4FA091D631AC}" srcOrd="2" destOrd="0" presId="urn:microsoft.com/office/officeart/2008/layout/RadialCluster"/>
    <dgm:cxn modelId="{ACD9CFF0-E9CA-4470-BACF-D5573B770BBC}" type="presParOf" srcId="{0DEC828D-4A97-4C38-994A-AC469AD4A507}" destId="{C5C31AC3-84F9-4E3D-98C1-240F5A68CBB6}" srcOrd="3" destOrd="0" presId="urn:microsoft.com/office/officeart/2008/layout/RadialCluster"/>
    <dgm:cxn modelId="{2C17529E-AACC-48FD-849D-FD4653183E4E}" type="presParOf" srcId="{0DEC828D-4A97-4C38-994A-AC469AD4A507}" destId="{69DD90D6-11E4-4DE3-A83C-E9A913A316DA}" srcOrd="4" destOrd="0" presId="urn:microsoft.com/office/officeart/2008/layout/RadialCluster"/>
    <dgm:cxn modelId="{9635CA56-6869-440D-8AF5-C5BF8933F199}" type="presParOf" srcId="{0DEC828D-4A97-4C38-994A-AC469AD4A507}" destId="{D9325BF2-A3DE-40E2-B19F-B9DFF9DB2274}" srcOrd="5" destOrd="0" presId="urn:microsoft.com/office/officeart/2008/layout/RadialCluster"/>
    <dgm:cxn modelId="{EDE9C412-0FC9-468C-A1B4-065F4A45CE7C}" type="presParOf" srcId="{0DEC828D-4A97-4C38-994A-AC469AD4A507}" destId="{B19A2284-FD2F-47BC-BB9D-BB3BF218E8FC}" srcOrd="6" destOrd="0" presId="urn:microsoft.com/office/officeart/2008/layout/RadialCluster"/>
    <dgm:cxn modelId="{42856CF4-8A0E-44D7-ADAE-79FB1B9337E8}" type="presParOf" srcId="{0DEC828D-4A97-4C38-994A-AC469AD4A507}" destId="{F3D8751A-0229-4E14-A645-7908574E4DB7}" srcOrd="7" destOrd="0" presId="urn:microsoft.com/office/officeart/2008/layout/RadialCluster"/>
    <dgm:cxn modelId="{3993698C-F283-42A3-860D-C009535E2064}" type="presParOf" srcId="{0DEC828D-4A97-4C38-994A-AC469AD4A507}" destId="{758CE0CA-74BB-4BF5-8CC4-A23A07D7D237}" srcOrd="8" destOrd="0" presId="urn:microsoft.com/office/officeart/2008/layout/RadialCluster"/>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C3BDAE-28B4-411D-B633-6EF8156A80A8}">
      <dsp:nvSpPr>
        <dsp:cNvPr id="0" name=""/>
        <dsp:cNvSpPr/>
      </dsp:nvSpPr>
      <dsp:spPr>
        <a:xfrm>
          <a:off x="5247" y="134273"/>
          <a:ext cx="5124557" cy="4392352"/>
        </a:xfrm>
        <a:prstGeom prst="rect">
          <a:avLst/>
        </a:prstGeom>
        <a:blipFill rotWithShape="1">
          <a:blip xmlns:r="http://schemas.openxmlformats.org/officeDocument/2006/relationships" r:embed="rId1"/>
          <a:srcRect/>
          <a:stretch>
            <a:fillRect l="-1000" r="-1000"/>
          </a:stretch>
        </a:blipFill>
        <a:ln>
          <a:noFill/>
        </a:ln>
        <a:effectLst/>
      </dsp:spPr>
      <dsp:style>
        <a:lnRef idx="0">
          <a:scrgbClr r="0" g="0" b="0"/>
        </a:lnRef>
        <a:fillRef idx="1">
          <a:scrgbClr r="0" g="0" b="0"/>
        </a:fillRef>
        <a:effectRef idx="0">
          <a:scrgbClr r="0" g="0" b="0"/>
        </a:effectRef>
        <a:fontRef idx="minor"/>
      </dsp:style>
    </dsp:sp>
    <dsp:sp modelId="{5F62E1F6-0EC0-4067-8B2C-86C9CEF01A7C}">
      <dsp:nvSpPr>
        <dsp:cNvPr id="0" name=""/>
        <dsp:cNvSpPr/>
      </dsp:nvSpPr>
      <dsp:spPr>
        <a:xfrm>
          <a:off x="5247" y="3208920"/>
          <a:ext cx="5124557" cy="105416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lt-LT" sz="4600" kern="1200" dirty="0">
              <a:solidFill>
                <a:schemeClr val="bg1"/>
              </a:solidFill>
              <a:effectLst>
                <a:outerShdw blurRad="38100" dist="38100" dir="2700000" algn="tl">
                  <a:srgbClr val="000000">
                    <a:alpha val="43137"/>
                  </a:srgbClr>
                </a:outerShdw>
              </a:effectLst>
            </a:rPr>
            <a:t>Biologinė prasmė</a:t>
          </a:r>
          <a:endParaRPr lang="en-US" sz="4600" kern="1200" dirty="0">
            <a:solidFill>
              <a:schemeClr val="bg1"/>
            </a:solidFill>
            <a:effectLst>
              <a:outerShdw blurRad="38100" dist="38100" dir="2700000" algn="tl">
                <a:srgbClr val="000000">
                  <a:alpha val="43137"/>
                </a:srgbClr>
              </a:outerShdw>
            </a:effectLst>
          </a:endParaRPr>
        </a:p>
      </dsp:txBody>
      <dsp:txXfrm>
        <a:off x="5247" y="3208920"/>
        <a:ext cx="5124557" cy="1054164"/>
      </dsp:txXfrm>
    </dsp:sp>
    <dsp:sp modelId="{BF35CF60-6DA6-4CEA-857F-900E03C1A47F}">
      <dsp:nvSpPr>
        <dsp:cNvPr id="0" name=""/>
        <dsp:cNvSpPr/>
      </dsp:nvSpPr>
      <dsp:spPr>
        <a:xfrm>
          <a:off x="5652494" y="134273"/>
          <a:ext cx="5124557" cy="4392352"/>
        </a:xfrm>
        <a:prstGeom prst="rect">
          <a:avLst/>
        </a:prstGeom>
        <a:blipFill rotWithShape="1">
          <a:blip xmlns:r="http://schemas.openxmlformats.org/officeDocument/2006/relationships" r:embed="rId2"/>
          <a:srcRect/>
          <a:stretch>
            <a:fillRect l="-14000" r="-14000"/>
          </a:stretch>
        </a:blipFill>
        <a:ln>
          <a:noFill/>
        </a:ln>
        <a:effectLst/>
      </dsp:spPr>
      <dsp:style>
        <a:lnRef idx="0">
          <a:scrgbClr r="0" g="0" b="0"/>
        </a:lnRef>
        <a:fillRef idx="1">
          <a:scrgbClr r="0" g="0" b="0"/>
        </a:fillRef>
        <a:effectRef idx="0">
          <a:scrgbClr r="0" g="0" b="0"/>
        </a:effectRef>
        <a:fontRef idx="minor"/>
      </dsp:style>
    </dsp:sp>
    <dsp:sp modelId="{00B22A78-C2AE-435C-A4D3-6EFC07BE2BC5}">
      <dsp:nvSpPr>
        <dsp:cNvPr id="0" name=""/>
        <dsp:cNvSpPr/>
      </dsp:nvSpPr>
      <dsp:spPr>
        <a:xfrm>
          <a:off x="5652494" y="3208920"/>
          <a:ext cx="5124557" cy="105416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6840" tIns="116840" rIns="116840" bIns="116840" numCol="1" spcCol="1270" anchor="ctr" anchorCtr="0">
          <a:noAutofit/>
        </a:bodyPr>
        <a:lstStyle/>
        <a:p>
          <a:pPr marL="0" lvl="0" indent="0" algn="ctr" defTabSz="2044700">
            <a:lnSpc>
              <a:spcPct val="90000"/>
            </a:lnSpc>
            <a:spcBef>
              <a:spcPct val="0"/>
            </a:spcBef>
            <a:spcAft>
              <a:spcPct val="35000"/>
            </a:spcAft>
            <a:buNone/>
          </a:pPr>
          <a:r>
            <a:rPr lang="lt-LT" sz="4600" kern="1200" dirty="0"/>
            <a:t>Dvasinė prasmė</a:t>
          </a:r>
          <a:endParaRPr lang="en-US" sz="4600" kern="1200" dirty="0"/>
        </a:p>
      </dsp:txBody>
      <dsp:txXfrm>
        <a:off x="5652494" y="3208920"/>
        <a:ext cx="5124557" cy="1054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9DEA0-49F7-47AC-823A-3B5412513018}">
      <dsp:nvSpPr>
        <dsp:cNvPr id="0" name=""/>
        <dsp:cNvSpPr/>
      </dsp:nvSpPr>
      <dsp:spPr>
        <a:xfrm>
          <a:off x="3698847" y="98254"/>
          <a:ext cx="1568648" cy="156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lt-LT" sz="2100" kern="1200" dirty="0"/>
            <a:t>Formuojasi charakteris</a:t>
          </a:r>
          <a:endParaRPr lang="en-US" sz="2100" kern="1200" dirty="0"/>
        </a:p>
      </dsp:txBody>
      <dsp:txXfrm>
        <a:off x="3698847" y="98254"/>
        <a:ext cx="1568648" cy="1568648"/>
      </dsp:txXfrm>
    </dsp:sp>
    <dsp:sp modelId="{22420317-8279-4113-AAB2-87A4BC88EDE5}">
      <dsp:nvSpPr>
        <dsp:cNvPr id="0" name=""/>
        <dsp:cNvSpPr/>
      </dsp:nvSpPr>
      <dsp:spPr>
        <a:xfrm>
          <a:off x="932267" y="-1182"/>
          <a:ext cx="4434664" cy="4434664"/>
        </a:xfrm>
        <a:prstGeom prst="circularArrow">
          <a:avLst>
            <a:gd name="adj1" fmla="val 6898"/>
            <a:gd name="adj2" fmla="val 465000"/>
            <a:gd name="adj3" fmla="val 550898"/>
            <a:gd name="adj4" fmla="val 20584102"/>
            <a:gd name="adj5" fmla="val 8047"/>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55E6FF-FFB5-4609-AF1D-2DDE49597CE6}">
      <dsp:nvSpPr>
        <dsp:cNvPr id="0" name=""/>
        <dsp:cNvSpPr/>
      </dsp:nvSpPr>
      <dsp:spPr>
        <a:xfrm>
          <a:off x="3698847" y="2765397"/>
          <a:ext cx="1568648" cy="156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lt-LT" sz="2100" kern="1200" dirty="0"/>
            <a:t>Formuojasi socialiniai ryšiai</a:t>
          </a:r>
          <a:endParaRPr lang="en-US" sz="2100" kern="1200" dirty="0"/>
        </a:p>
      </dsp:txBody>
      <dsp:txXfrm>
        <a:off x="3698847" y="2765397"/>
        <a:ext cx="1568648" cy="1568648"/>
      </dsp:txXfrm>
    </dsp:sp>
    <dsp:sp modelId="{51CA22F2-4379-4AC2-BE3C-4BC898C3B213}">
      <dsp:nvSpPr>
        <dsp:cNvPr id="0" name=""/>
        <dsp:cNvSpPr/>
      </dsp:nvSpPr>
      <dsp:spPr>
        <a:xfrm>
          <a:off x="932267" y="-1182"/>
          <a:ext cx="4434664" cy="4434664"/>
        </a:xfrm>
        <a:prstGeom prst="circularArrow">
          <a:avLst>
            <a:gd name="adj1" fmla="val 6898"/>
            <a:gd name="adj2" fmla="val 465000"/>
            <a:gd name="adj3" fmla="val 5950898"/>
            <a:gd name="adj4" fmla="val 4384102"/>
            <a:gd name="adj5" fmla="val 8047"/>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9740C-5B6B-4394-90AC-4E371962DEA8}">
      <dsp:nvSpPr>
        <dsp:cNvPr id="0" name=""/>
        <dsp:cNvSpPr/>
      </dsp:nvSpPr>
      <dsp:spPr>
        <a:xfrm>
          <a:off x="1031704" y="2765397"/>
          <a:ext cx="1568648" cy="156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lt-LT" sz="2100" kern="1200" dirty="0"/>
            <a:t>Išryškėja asmenybės polinkiai</a:t>
          </a:r>
          <a:endParaRPr lang="en-US" sz="2100" kern="1200" dirty="0"/>
        </a:p>
      </dsp:txBody>
      <dsp:txXfrm>
        <a:off x="1031704" y="2765397"/>
        <a:ext cx="1568648" cy="1568648"/>
      </dsp:txXfrm>
    </dsp:sp>
    <dsp:sp modelId="{40C75094-DB75-4D24-9274-55DE58E52A81}">
      <dsp:nvSpPr>
        <dsp:cNvPr id="0" name=""/>
        <dsp:cNvSpPr/>
      </dsp:nvSpPr>
      <dsp:spPr>
        <a:xfrm>
          <a:off x="932267" y="-1182"/>
          <a:ext cx="4434664" cy="4434664"/>
        </a:xfrm>
        <a:prstGeom prst="circularArrow">
          <a:avLst>
            <a:gd name="adj1" fmla="val 6898"/>
            <a:gd name="adj2" fmla="val 465000"/>
            <a:gd name="adj3" fmla="val 11350898"/>
            <a:gd name="adj4" fmla="val 9784102"/>
            <a:gd name="adj5" fmla="val 8047"/>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573F60-6F83-402F-AB03-9C60BAFEDFC4}">
      <dsp:nvSpPr>
        <dsp:cNvPr id="0" name=""/>
        <dsp:cNvSpPr/>
      </dsp:nvSpPr>
      <dsp:spPr>
        <a:xfrm>
          <a:off x="1031704" y="98254"/>
          <a:ext cx="1568648" cy="1568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lt-LT" sz="2100" kern="1200" dirty="0"/>
            <a:t>Išryškėja interesai</a:t>
          </a:r>
          <a:endParaRPr lang="en-US" sz="2100" kern="1200" dirty="0"/>
        </a:p>
      </dsp:txBody>
      <dsp:txXfrm>
        <a:off x="1031704" y="98254"/>
        <a:ext cx="1568648" cy="1568648"/>
      </dsp:txXfrm>
    </dsp:sp>
    <dsp:sp modelId="{6E8BB350-5305-40D6-BC39-D75D0E82AF31}">
      <dsp:nvSpPr>
        <dsp:cNvPr id="0" name=""/>
        <dsp:cNvSpPr/>
      </dsp:nvSpPr>
      <dsp:spPr>
        <a:xfrm>
          <a:off x="932267" y="-1182"/>
          <a:ext cx="4434664" cy="4434664"/>
        </a:xfrm>
        <a:prstGeom prst="circularArrow">
          <a:avLst>
            <a:gd name="adj1" fmla="val 6898"/>
            <a:gd name="adj2" fmla="val 465000"/>
            <a:gd name="adj3" fmla="val 16750898"/>
            <a:gd name="adj4" fmla="val 15184102"/>
            <a:gd name="adj5" fmla="val 8047"/>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1DFAD9-525C-434A-9C94-08B9087CB787}">
      <dsp:nvSpPr>
        <dsp:cNvPr id="0" name=""/>
        <dsp:cNvSpPr/>
      </dsp:nvSpPr>
      <dsp:spPr>
        <a:xfrm rot="16200000">
          <a:off x="-1799860" y="3021781"/>
          <a:ext cx="4517136" cy="788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95531" bIns="0" numCol="1" spcCol="1270" anchor="t" anchorCtr="0">
          <a:noAutofit/>
        </a:bodyPr>
        <a:lstStyle/>
        <a:p>
          <a:pPr marL="0" lvl="0" indent="0" algn="r" defTabSz="2222500">
            <a:lnSpc>
              <a:spcPct val="90000"/>
            </a:lnSpc>
            <a:spcBef>
              <a:spcPct val="0"/>
            </a:spcBef>
            <a:spcAft>
              <a:spcPct val="35000"/>
            </a:spcAft>
            <a:buNone/>
          </a:pPr>
          <a:r>
            <a:rPr lang="lt-LT" sz="5000" kern="1200" dirty="0"/>
            <a:t>Berniukams</a:t>
          </a:r>
          <a:endParaRPr lang="en-US" sz="5000" kern="1200" dirty="0"/>
        </a:p>
      </dsp:txBody>
      <dsp:txXfrm>
        <a:off x="-1799860" y="3021781"/>
        <a:ext cx="4517136" cy="788633"/>
      </dsp:txXfrm>
    </dsp:sp>
    <dsp:sp modelId="{52B9524A-2912-4547-A0A9-E9A28D451AEA}">
      <dsp:nvSpPr>
        <dsp:cNvPr id="0" name=""/>
        <dsp:cNvSpPr/>
      </dsp:nvSpPr>
      <dsp:spPr>
        <a:xfrm>
          <a:off x="853024" y="1157530"/>
          <a:ext cx="3928232" cy="451713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695531" rIns="227584" bIns="227584" numCol="1" spcCol="1270" anchor="t" anchorCtr="0">
          <a:noAutofit/>
        </a:bodyPr>
        <a:lstStyle/>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Padidėjęs kūno plaukuotumas.</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Balso mutacija.</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Keičiasi kūno forma.</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Kūno kvapas.</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Prasideda poliucijos.</a:t>
          </a:r>
          <a:endParaRPr lang="en-US" sz="3200" kern="1200" dirty="0">
            <a:latin typeface="Arial" panose="020B0604020202020204" pitchFamily="34" charset="0"/>
            <a:cs typeface="Arial" panose="020B0604020202020204" pitchFamily="34" charset="0"/>
          </a:endParaRPr>
        </a:p>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dirty="0"/>
        </a:p>
      </dsp:txBody>
      <dsp:txXfrm>
        <a:off x="853024" y="1157530"/>
        <a:ext cx="3928232" cy="4517136"/>
      </dsp:txXfrm>
    </dsp:sp>
    <dsp:sp modelId="{84547A41-0E96-4B6E-BC68-2E09DBF292AF}">
      <dsp:nvSpPr>
        <dsp:cNvPr id="0" name=""/>
        <dsp:cNvSpPr/>
      </dsp:nvSpPr>
      <dsp:spPr>
        <a:xfrm>
          <a:off x="64390" y="116533"/>
          <a:ext cx="1577267" cy="1577267"/>
        </a:xfrm>
        <a:prstGeom prst="rect">
          <a:avLst/>
        </a:prstGeom>
        <a:blipFill rotWithShape="1">
          <a:blip xmlns:r="http://schemas.openxmlformats.org/officeDocument/2006/relationships" r:embed="rId1"/>
          <a:srcRect/>
          <a:stretch>
            <a:fillRect l="-39000" r="-3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BBF8D1-FBD7-4E42-B0F8-4C76C4E85386}">
      <dsp:nvSpPr>
        <dsp:cNvPr id="0" name=""/>
        <dsp:cNvSpPr/>
      </dsp:nvSpPr>
      <dsp:spPr>
        <a:xfrm rot="16200000">
          <a:off x="3933591" y="3021781"/>
          <a:ext cx="4517136" cy="788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95531" bIns="0" numCol="1" spcCol="1270" anchor="t" anchorCtr="0">
          <a:noAutofit/>
        </a:bodyPr>
        <a:lstStyle/>
        <a:p>
          <a:pPr marL="0" lvl="0" indent="0" algn="r" defTabSz="2222500">
            <a:lnSpc>
              <a:spcPct val="90000"/>
            </a:lnSpc>
            <a:spcBef>
              <a:spcPct val="0"/>
            </a:spcBef>
            <a:spcAft>
              <a:spcPct val="35000"/>
            </a:spcAft>
            <a:buNone/>
          </a:pPr>
          <a:r>
            <a:rPr lang="lt-LT" sz="5000" kern="1200" dirty="0"/>
            <a:t>Mergaitėms</a:t>
          </a:r>
          <a:endParaRPr lang="en-US" sz="5000" kern="1200" dirty="0"/>
        </a:p>
      </dsp:txBody>
      <dsp:txXfrm>
        <a:off x="3933591" y="3021781"/>
        <a:ext cx="4517136" cy="788633"/>
      </dsp:txXfrm>
    </dsp:sp>
    <dsp:sp modelId="{D47F6677-82D4-4958-9B48-DBE7D6C9A98B}">
      <dsp:nvSpPr>
        <dsp:cNvPr id="0" name=""/>
        <dsp:cNvSpPr/>
      </dsp:nvSpPr>
      <dsp:spPr>
        <a:xfrm>
          <a:off x="6586476" y="1157530"/>
          <a:ext cx="3928232" cy="4517136"/>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695531" rIns="227584" bIns="227584" numCol="1" spcCol="1270" anchor="t" anchorCtr="0">
          <a:noAutofit/>
        </a:bodyPr>
        <a:lstStyle/>
        <a:p>
          <a:pPr marL="285750" lvl="1" indent="-285750" algn="l" defTabSz="1422400">
            <a:lnSpc>
              <a:spcPct val="90000"/>
            </a:lnSpc>
            <a:spcBef>
              <a:spcPct val="0"/>
            </a:spcBef>
            <a:spcAft>
              <a:spcPct val="15000"/>
            </a:spcAft>
            <a:buFont typeface="Arial" charset="0"/>
            <a:buChar char="•"/>
          </a:pPr>
          <a:r>
            <a:rPr lang="lt-LT" sz="3200" kern="1200" dirty="0">
              <a:solidFill>
                <a:schemeClr val="bg1"/>
              </a:solidFill>
              <a:latin typeface="Arial" panose="020B0604020202020204" pitchFamily="34" charset="0"/>
              <a:cs typeface="Arial" panose="020B0604020202020204" pitchFamily="34" charset="0"/>
            </a:rPr>
            <a:t>Padidėja kūno plaukuotumas.</a:t>
          </a:r>
          <a:endParaRPr lang="en-US" sz="3200" kern="1200" dirty="0">
            <a:solidFill>
              <a:schemeClr val="bg1"/>
            </a:solidFill>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Keičiasi kūno forma.</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Kūno kvapas.</a:t>
          </a:r>
          <a:endParaRPr lang="en-US" sz="3200" kern="1200" dirty="0">
            <a:latin typeface="Arial" panose="020B0604020202020204" pitchFamily="34" charset="0"/>
            <a:cs typeface="Arial" panose="020B0604020202020204" pitchFamily="34" charset="0"/>
          </a:endParaRPr>
        </a:p>
        <a:p>
          <a:pPr marL="285750" lvl="1" indent="-285750" algn="l" defTabSz="1422400">
            <a:lnSpc>
              <a:spcPct val="90000"/>
            </a:lnSpc>
            <a:spcBef>
              <a:spcPct val="0"/>
            </a:spcBef>
            <a:spcAft>
              <a:spcPct val="15000"/>
            </a:spcAft>
            <a:buChar char="•"/>
          </a:pPr>
          <a:r>
            <a:rPr lang="lt-LT" sz="3200" kern="1200" dirty="0">
              <a:latin typeface="Arial" panose="020B0604020202020204" pitchFamily="34" charset="0"/>
              <a:cs typeface="Arial" panose="020B0604020202020204" pitchFamily="34" charset="0"/>
            </a:rPr>
            <a:t>Prasideda mėnesinės.</a:t>
          </a:r>
          <a:endParaRPr lang="en-US" sz="3200" kern="1200" dirty="0">
            <a:latin typeface="Arial" panose="020B0604020202020204" pitchFamily="34" charset="0"/>
            <a:cs typeface="Arial" panose="020B0604020202020204" pitchFamily="34" charset="0"/>
          </a:endParaRPr>
        </a:p>
        <a:p>
          <a:pPr marL="228600" lvl="1" indent="-228600" algn="l" defTabSz="1111250">
            <a:lnSpc>
              <a:spcPct val="90000"/>
            </a:lnSpc>
            <a:spcBef>
              <a:spcPct val="0"/>
            </a:spcBef>
            <a:spcAft>
              <a:spcPct val="15000"/>
            </a:spcAft>
            <a:buChar char="•"/>
          </a:pPr>
          <a:endParaRPr lang="en-US" sz="2500" kern="1200" dirty="0"/>
        </a:p>
      </dsp:txBody>
      <dsp:txXfrm>
        <a:off x="6586476" y="1157530"/>
        <a:ext cx="3928232" cy="4517136"/>
      </dsp:txXfrm>
    </dsp:sp>
    <dsp:sp modelId="{492170B6-D855-432B-9A32-7A5FC1E475C5}">
      <dsp:nvSpPr>
        <dsp:cNvPr id="0" name=""/>
        <dsp:cNvSpPr/>
      </dsp:nvSpPr>
      <dsp:spPr>
        <a:xfrm>
          <a:off x="5797842" y="116533"/>
          <a:ext cx="1577267" cy="1577267"/>
        </a:xfrm>
        <a:prstGeom prst="rect">
          <a:avLst/>
        </a:prstGeom>
        <a:blipFill rotWithShape="1">
          <a:blip xmlns:r="http://schemas.openxmlformats.org/officeDocument/2006/relationships" r:embed="rId2"/>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C87C5-62E6-4643-8814-C9AFE07FFFED}">
      <dsp:nvSpPr>
        <dsp:cNvPr id="0" name=""/>
        <dsp:cNvSpPr/>
      </dsp:nvSpPr>
      <dsp:spPr>
        <a:xfrm>
          <a:off x="3595" y="2256003"/>
          <a:ext cx="2922449" cy="14612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t-LT" sz="2800" kern="1200" dirty="0"/>
            <a:t>Ryšys su bendraamžiu</a:t>
          </a:r>
          <a:endParaRPr lang="en-US" sz="2800" kern="1200" dirty="0"/>
        </a:p>
      </dsp:txBody>
      <dsp:txXfrm>
        <a:off x="46393" y="2298801"/>
        <a:ext cx="2836853" cy="1375628"/>
      </dsp:txXfrm>
    </dsp:sp>
    <dsp:sp modelId="{7C4EAA71-5480-4716-BF57-5121457749B6}">
      <dsp:nvSpPr>
        <dsp:cNvPr id="0" name=""/>
        <dsp:cNvSpPr/>
      </dsp:nvSpPr>
      <dsp:spPr>
        <a:xfrm rot="19457599">
          <a:off x="2790733" y="2544496"/>
          <a:ext cx="1439603" cy="44033"/>
        </a:xfrm>
        <a:custGeom>
          <a:avLst/>
          <a:gdLst/>
          <a:ahLst/>
          <a:cxnLst/>
          <a:rect l="0" t="0" r="0" b="0"/>
          <a:pathLst>
            <a:path>
              <a:moveTo>
                <a:pt x="0" y="22016"/>
              </a:moveTo>
              <a:lnTo>
                <a:pt x="1439603" y="220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4544" y="2530523"/>
        <a:ext cx="71980" cy="71980"/>
      </dsp:txXfrm>
    </dsp:sp>
    <dsp:sp modelId="{E048FDA2-C2E1-407C-B2BA-8AC929B9FEA5}">
      <dsp:nvSpPr>
        <dsp:cNvPr id="0" name=""/>
        <dsp:cNvSpPr/>
      </dsp:nvSpPr>
      <dsp:spPr>
        <a:xfrm>
          <a:off x="4095025" y="1415798"/>
          <a:ext cx="2922449" cy="14612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t-LT" sz="2800" kern="1200" dirty="0"/>
            <a:t>Savęs pažinimo būdas</a:t>
          </a:r>
          <a:endParaRPr lang="en-US" sz="2800" kern="1200" dirty="0"/>
        </a:p>
      </dsp:txBody>
      <dsp:txXfrm>
        <a:off x="4137823" y="1458596"/>
        <a:ext cx="2836853" cy="1375628"/>
      </dsp:txXfrm>
    </dsp:sp>
    <dsp:sp modelId="{6F86A6EA-864A-4F2F-B9F2-985DD0384241}">
      <dsp:nvSpPr>
        <dsp:cNvPr id="0" name=""/>
        <dsp:cNvSpPr/>
      </dsp:nvSpPr>
      <dsp:spPr>
        <a:xfrm>
          <a:off x="7017474" y="2124394"/>
          <a:ext cx="1168979" cy="44033"/>
        </a:xfrm>
        <a:custGeom>
          <a:avLst/>
          <a:gdLst/>
          <a:ahLst/>
          <a:cxnLst/>
          <a:rect l="0" t="0" r="0" b="0"/>
          <a:pathLst>
            <a:path>
              <a:moveTo>
                <a:pt x="0" y="22016"/>
              </a:moveTo>
              <a:lnTo>
                <a:pt x="1168979" y="2201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72740" y="2117186"/>
        <a:ext cx="58448" cy="58448"/>
      </dsp:txXfrm>
    </dsp:sp>
    <dsp:sp modelId="{BC7D7F8F-35A4-4FF2-8FE0-F2EDDE45F5C6}">
      <dsp:nvSpPr>
        <dsp:cNvPr id="0" name=""/>
        <dsp:cNvSpPr/>
      </dsp:nvSpPr>
      <dsp:spPr>
        <a:xfrm>
          <a:off x="8186454" y="1415798"/>
          <a:ext cx="2922449" cy="14612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t-LT" sz="2800" kern="1200" dirty="0"/>
            <a:t>Atskleidžia individualumą</a:t>
          </a:r>
          <a:endParaRPr lang="en-US" sz="2800" kern="1200" dirty="0"/>
        </a:p>
        <a:p>
          <a:pPr marL="0" lvl="0" algn="ctr" defTabSz="1022350">
            <a:lnSpc>
              <a:spcPct val="90000"/>
            </a:lnSpc>
            <a:spcBef>
              <a:spcPct val="0"/>
            </a:spcBef>
            <a:spcAft>
              <a:spcPct val="35000"/>
            </a:spcAft>
            <a:buNone/>
          </a:pPr>
          <a:endParaRPr lang="en-US" sz="2800" kern="1200" dirty="0"/>
        </a:p>
      </dsp:txBody>
      <dsp:txXfrm>
        <a:off x="8229252" y="1458596"/>
        <a:ext cx="2836853" cy="1375628"/>
      </dsp:txXfrm>
    </dsp:sp>
    <dsp:sp modelId="{0C81C400-3519-4E89-A8F6-2D193C2272ED}">
      <dsp:nvSpPr>
        <dsp:cNvPr id="0" name=""/>
        <dsp:cNvSpPr/>
      </dsp:nvSpPr>
      <dsp:spPr>
        <a:xfrm rot="2142401">
          <a:off x="2790733" y="3384701"/>
          <a:ext cx="1439603" cy="44033"/>
        </a:xfrm>
        <a:custGeom>
          <a:avLst/>
          <a:gdLst/>
          <a:ahLst/>
          <a:cxnLst/>
          <a:rect l="0" t="0" r="0" b="0"/>
          <a:pathLst>
            <a:path>
              <a:moveTo>
                <a:pt x="0" y="22016"/>
              </a:moveTo>
              <a:lnTo>
                <a:pt x="1439603" y="22016"/>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74544" y="3370727"/>
        <a:ext cx="71980" cy="71980"/>
      </dsp:txXfrm>
    </dsp:sp>
    <dsp:sp modelId="{BD101F44-36D2-4F6B-9FA0-9463214B6BCB}">
      <dsp:nvSpPr>
        <dsp:cNvPr id="0" name=""/>
        <dsp:cNvSpPr/>
      </dsp:nvSpPr>
      <dsp:spPr>
        <a:xfrm>
          <a:off x="4095025" y="3096207"/>
          <a:ext cx="2922449" cy="14612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t-LT" sz="2800" kern="1200" dirty="0"/>
            <a:t>Išryškėja moteriškumas arba vyriškumas</a:t>
          </a:r>
          <a:endParaRPr lang="en-US" sz="2800" kern="1200" dirty="0"/>
        </a:p>
      </dsp:txBody>
      <dsp:txXfrm>
        <a:off x="4137823" y="3139005"/>
        <a:ext cx="2836853" cy="1375628"/>
      </dsp:txXfrm>
    </dsp:sp>
    <dsp:sp modelId="{77F604AB-1856-46C3-B307-63AC3FB57603}">
      <dsp:nvSpPr>
        <dsp:cNvPr id="0" name=""/>
        <dsp:cNvSpPr/>
      </dsp:nvSpPr>
      <dsp:spPr>
        <a:xfrm>
          <a:off x="7017474" y="3804803"/>
          <a:ext cx="1168979" cy="44033"/>
        </a:xfrm>
        <a:custGeom>
          <a:avLst/>
          <a:gdLst/>
          <a:ahLst/>
          <a:cxnLst/>
          <a:rect l="0" t="0" r="0" b="0"/>
          <a:pathLst>
            <a:path>
              <a:moveTo>
                <a:pt x="0" y="22016"/>
              </a:moveTo>
              <a:lnTo>
                <a:pt x="1168979" y="22016"/>
              </a:lnTo>
            </a:path>
          </a:pathLst>
        </a:custGeom>
        <a:noFill/>
        <a:ln w="19050"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72740" y="3797595"/>
        <a:ext cx="58448" cy="58448"/>
      </dsp:txXfrm>
    </dsp:sp>
    <dsp:sp modelId="{FEAE4E57-7751-437F-81C8-23E3151B423B}">
      <dsp:nvSpPr>
        <dsp:cNvPr id="0" name=""/>
        <dsp:cNvSpPr/>
      </dsp:nvSpPr>
      <dsp:spPr>
        <a:xfrm>
          <a:off x="8186454" y="3096207"/>
          <a:ext cx="2922449" cy="1461224"/>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t-LT" sz="2800" kern="1200" dirty="0"/>
            <a:t>Atsiranda naujas psichinis pojūtis išgyventi</a:t>
          </a:r>
          <a:endParaRPr lang="en-US" sz="2800" kern="1200" dirty="0"/>
        </a:p>
      </dsp:txBody>
      <dsp:txXfrm>
        <a:off x="8229252" y="3139005"/>
        <a:ext cx="2836853" cy="1375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DAC24-2076-48E6-B9E6-CA1BAC9A4553}">
      <dsp:nvSpPr>
        <dsp:cNvPr id="0" name=""/>
        <dsp:cNvSpPr/>
      </dsp:nvSpPr>
      <dsp:spPr>
        <a:xfrm>
          <a:off x="635025" y="0"/>
          <a:ext cx="10708640" cy="66929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98781B-ADBD-4DBB-83A2-49747ACACACB}">
      <dsp:nvSpPr>
        <dsp:cNvPr id="0" name=""/>
        <dsp:cNvSpPr/>
      </dsp:nvSpPr>
      <dsp:spPr>
        <a:xfrm>
          <a:off x="1841567" y="4976840"/>
          <a:ext cx="246298" cy="24629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429CB1-3B76-405B-B7F8-9208B76ADD7E}">
      <dsp:nvSpPr>
        <dsp:cNvPr id="0" name=""/>
        <dsp:cNvSpPr/>
      </dsp:nvSpPr>
      <dsp:spPr>
        <a:xfrm>
          <a:off x="1051726" y="5099989"/>
          <a:ext cx="3228813" cy="1592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509" tIns="0" rIns="0" bIns="0" numCol="1" spcCol="1270" anchor="t" anchorCtr="0">
          <a:noAutofit/>
        </a:bodyPr>
        <a:lstStyle/>
        <a:p>
          <a:pPr marL="0" lvl="0" indent="0" algn="l" defTabSz="1600200">
            <a:lnSpc>
              <a:spcPct val="90000"/>
            </a:lnSpc>
            <a:spcBef>
              <a:spcPct val="0"/>
            </a:spcBef>
            <a:spcAft>
              <a:spcPct val="35000"/>
            </a:spcAft>
            <a:buNone/>
          </a:pPr>
          <a:r>
            <a:rPr lang="lt-LT" sz="3600" kern="1200" dirty="0">
              <a:latin typeface="Arial" panose="020B0604020202020204" pitchFamily="34" charset="0"/>
              <a:cs typeface="Arial" panose="020B0604020202020204" pitchFamily="34" charset="0"/>
            </a:rPr>
            <a:t>Netrukdyti, o padėti</a:t>
          </a:r>
          <a:endParaRPr lang="en-US" sz="3600" kern="1200" dirty="0">
            <a:latin typeface="Arial" panose="020B0604020202020204" pitchFamily="34" charset="0"/>
            <a:cs typeface="Arial" panose="020B0604020202020204" pitchFamily="34" charset="0"/>
          </a:endParaRPr>
        </a:p>
      </dsp:txBody>
      <dsp:txXfrm>
        <a:off x="1051726" y="5099989"/>
        <a:ext cx="3228813" cy="1592910"/>
      </dsp:txXfrm>
    </dsp:sp>
    <dsp:sp modelId="{8B8EC8B5-8CEA-45AC-BC28-D79892332BFA}">
      <dsp:nvSpPr>
        <dsp:cNvPr id="0" name=""/>
        <dsp:cNvSpPr/>
      </dsp:nvSpPr>
      <dsp:spPr>
        <a:xfrm>
          <a:off x="3174793" y="3695819"/>
          <a:ext cx="385511" cy="385511"/>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FEEB7-BE84-451A-AD7A-2350D5CFC124}">
      <dsp:nvSpPr>
        <dsp:cNvPr id="0" name=""/>
        <dsp:cNvSpPr/>
      </dsp:nvSpPr>
      <dsp:spPr>
        <a:xfrm>
          <a:off x="3353434" y="3888574"/>
          <a:ext cx="1805863" cy="2804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274" tIns="0" rIns="0" bIns="0" numCol="1" spcCol="1270" anchor="t" anchorCtr="0">
          <a:noAutofit/>
        </a:bodyPr>
        <a:lstStyle/>
        <a:p>
          <a:pPr marL="0" lvl="0" indent="0" algn="l" defTabSz="1600200">
            <a:lnSpc>
              <a:spcPct val="90000"/>
            </a:lnSpc>
            <a:spcBef>
              <a:spcPct val="0"/>
            </a:spcBef>
            <a:spcAft>
              <a:spcPct val="35000"/>
            </a:spcAft>
            <a:buNone/>
          </a:pPr>
          <a:r>
            <a:rPr lang="lt-LT" sz="3600" kern="1200" dirty="0">
              <a:latin typeface="Arial" panose="020B0604020202020204" pitchFamily="34" charset="0"/>
              <a:cs typeface="Arial" panose="020B0604020202020204" pitchFamily="34" charset="0"/>
            </a:rPr>
            <a:t>Nebūti egoistu</a:t>
          </a:r>
          <a:endParaRPr lang="en-US" sz="3600" kern="1200" dirty="0">
            <a:latin typeface="Arial" panose="020B0604020202020204" pitchFamily="34" charset="0"/>
            <a:cs typeface="Arial" panose="020B0604020202020204" pitchFamily="34" charset="0"/>
          </a:endParaRPr>
        </a:p>
      </dsp:txBody>
      <dsp:txXfrm>
        <a:off x="3353434" y="3888574"/>
        <a:ext cx="1805863" cy="2804325"/>
      </dsp:txXfrm>
    </dsp:sp>
    <dsp:sp modelId="{0CEF66F2-9E34-4704-BB69-193A341ED163}">
      <dsp:nvSpPr>
        <dsp:cNvPr id="0" name=""/>
        <dsp:cNvSpPr/>
      </dsp:nvSpPr>
      <dsp:spPr>
        <a:xfrm>
          <a:off x="4888175" y="2674482"/>
          <a:ext cx="514014" cy="514014"/>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58949D-3FB8-498E-B09B-24FBE3B36C40}">
      <dsp:nvSpPr>
        <dsp:cNvPr id="0" name=""/>
        <dsp:cNvSpPr/>
      </dsp:nvSpPr>
      <dsp:spPr>
        <a:xfrm>
          <a:off x="5145183" y="2931490"/>
          <a:ext cx="2066767" cy="376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366" tIns="0" rIns="0" bIns="0" numCol="1" spcCol="1270" anchor="t" anchorCtr="0">
          <a:noAutofit/>
        </a:bodyPr>
        <a:lstStyle/>
        <a:p>
          <a:pPr marL="0" lvl="0" indent="0" algn="l" defTabSz="1600200">
            <a:lnSpc>
              <a:spcPct val="90000"/>
            </a:lnSpc>
            <a:spcBef>
              <a:spcPct val="0"/>
            </a:spcBef>
            <a:spcAft>
              <a:spcPct val="35000"/>
            </a:spcAft>
            <a:buNone/>
          </a:pPr>
          <a:r>
            <a:rPr lang="lt-LT" sz="3600" kern="1200" dirty="0">
              <a:latin typeface="Arial" panose="020B0604020202020204" pitchFamily="34" charset="0"/>
              <a:cs typeface="Arial" panose="020B0604020202020204" pitchFamily="34" charset="0"/>
            </a:rPr>
            <a:t>Nežaisti „Proto žaidimų“</a:t>
          </a:r>
          <a:endParaRPr lang="en-US" sz="3600" kern="1200" dirty="0">
            <a:latin typeface="Arial" panose="020B0604020202020204" pitchFamily="34" charset="0"/>
            <a:cs typeface="Arial" panose="020B0604020202020204" pitchFamily="34" charset="0"/>
          </a:endParaRPr>
        </a:p>
      </dsp:txBody>
      <dsp:txXfrm>
        <a:off x="5145183" y="2931490"/>
        <a:ext cx="2066767" cy="3761409"/>
      </dsp:txXfrm>
    </dsp:sp>
    <dsp:sp modelId="{78830735-08B4-477C-9E27-2009199FF71C}">
      <dsp:nvSpPr>
        <dsp:cNvPr id="0" name=""/>
        <dsp:cNvSpPr/>
      </dsp:nvSpPr>
      <dsp:spPr>
        <a:xfrm>
          <a:off x="6879982" y="1876689"/>
          <a:ext cx="663935" cy="66393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1129A2-F625-4433-AC41-A9AA8DE4037B}">
      <dsp:nvSpPr>
        <dsp:cNvPr id="0" name=""/>
        <dsp:cNvSpPr/>
      </dsp:nvSpPr>
      <dsp:spPr>
        <a:xfrm>
          <a:off x="7211950" y="2208657"/>
          <a:ext cx="2141728" cy="4484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1806" tIns="0" rIns="0" bIns="0" numCol="1" spcCol="1270" anchor="t" anchorCtr="0">
          <a:noAutofit/>
        </a:bodyPr>
        <a:lstStyle/>
        <a:p>
          <a:pPr marL="0" lvl="0" indent="0" algn="l" defTabSz="1600200">
            <a:lnSpc>
              <a:spcPct val="90000"/>
            </a:lnSpc>
            <a:spcBef>
              <a:spcPct val="0"/>
            </a:spcBef>
            <a:spcAft>
              <a:spcPct val="35000"/>
            </a:spcAft>
            <a:buNone/>
          </a:pPr>
          <a:r>
            <a:rPr lang="lt-LT" sz="3600" kern="1200" dirty="0">
              <a:latin typeface="Arial" panose="020B0604020202020204" pitchFamily="34" charset="0"/>
              <a:cs typeface="Arial" panose="020B0604020202020204" pitchFamily="34" charset="0"/>
            </a:rPr>
            <a:t>Leisti gyventi laisvai</a:t>
          </a:r>
          <a:endParaRPr lang="en-US" sz="3600" kern="1200" dirty="0">
            <a:latin typeface="Arial" panose="020B0604020202020204" pitchFamily="34" charset="0"/>
            <a:cs typeface="Arial" panose="020B0604020202020204" pitchFamily="34" charset="0"/>
          </a:endParaRPr>
        </a:p>
      </dsp:txBody>
      <dsp:txXfrm>
        <a:off x="7211950" y="2208657"/>
        <a:ext cx="2141728" cy="4484243"/>
      </dsp:txXfrm>
    </dsp:sp>
    <dsp:sp modelId="{D6F2BB5C-233A-40A0-BC57-4A2C48CBF258}">
      <dsp:nvSpPr>
        <dsp:cNvPr id="0" name=""/>
        <dsp:cNvSpPr/>
      </dsp:nvSpPr>
      <dsp:spPr>
        <a:xfrm>
          <a:off x="8930687" y="1343934"/>
          <a:ext cx="845982" cy="84598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12705D-BCD6-475C-A877-16A73C5CD0A5}">
      <dsp:nvSpPr>
        <dsp:cNvPr id="0" name=""/>
        <dsp:cNvSpPr/>
      </dsp:nvSpPr>
      <dsp:spPr>
        <a:xfrm>
          <a:off x="9024752" y="1766925"/>
          <a:ext cx="2799581" cy="4925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269" tIns="0" rIns="0" bIns="0" numCol="1" spcCol="1270" anchor="t" anchorCtr="0">
          <a:noAutofit/>
        </a:bodyPr>
        <a:lstStyle/>
        <a:p>
          <a:pPr marL="0" lvl="0" indent="0" algn="l" defTabSz="1600200">
            <a:lnSpc>
              <a:spcPct val="90000"/>
            </a:lnSpc>
            <a:spcBef>
              <a:spcPct val="0"/>
            </a:spcBef>
            <a:spcAft>
              <a:spcPct val="35000"/>
            </a:spcAft>
            <a:buNone/>
          </a:pPr>
          <a:r>
            <a:rPr lang="lt-LT" sz="3600" kern="1200" dirty="0">
              <a:latin typeface="Arial" panose="020B0604020202020204" pitchFamily="34" charset="0"/>
              <a:cs typeface="Arial" panose="020B0604020202020204" pitchFamily="34" charset="0"/>
            </a:rPr>
            <a:t>Gerbti, pasitikėti</a:t>
          </a:r>
          <a:endParaRPr lang="en-US" sz="3600" kern="1200" dirty="0">
            <a:latin typeface="Arial" panose="020B0604020202020204" pitchFamily="34" charset="0"/>
            <a:cs typeface="Arial" panose="020B0604020202020204" pitchFamily="34" charset="0"/>
          </a:endParaRPr>
        </a:p>
      </dsp:txBody>
      <dsp:txXfrm>
        <a:off x="9024752" y="1766925"/>
        <a:ext cx="2799581" cy="49259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AE297-C5EA-4681-B152-B4E1AE84C99E}">
      <dsp:nvSpPr>
        <dsp:cNvPr id="0" name=""/>
        <dsp:cNvSpPr/>
      </dsp:nvSpPr>
      <dsp:spPr>
        <a:xfrm rot="5400000">
          <a:off x="2727689" y="940135"/>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Arial" panose="020B0604020202020204" pitchFamily="34" charset="0"/>
              <a:cs typeface="Arial" panose="020B0604020202020204" pitchFamily="34" charset="0"/>
            </a:rPr>
            <a:t>Dvasinis brendimas</a:t>
          </a:r>
          <a:endParaRPr lang="en-US" sz="1800" kern="1200" dirty="0">
            <a:latin typeface="Arial" panose="020B0604020202020204" pitchFamily="34" charset="0"/>
            <a:cs typeface="Arial" panose="020B0604020202020204" pitchFamily="34" charset="0"/>
          </a:endParaRPr>
        </a:p>
      </dsp:txBody>
      <dsp:txXfrm rot="-5400000">
        <a:off x="3137446" y="1125700"/>
        <a:ext cx="1223397" cy="1406204"/>
      </dsp:txXfrm>
    </dsp:sp>
    <dsp:sp modelId="{7F1C8F8E-0FEA-4EC3-8F73-EF017E8985B7}">
      <dsp:nvSpPr>
        <dsp:cNvPr id="0" name=""/>
        <dsp:cNvSpPr/>
      </dsp:nvSpPr>
      <dsp:spPr>
        <a:xfrm>
          <a:off x="4757048" y="1268370"/>
          <a:ext cx="2708076" cy="122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lt-LT" sz="2400" kern="1200" dirty="0">
              <a:latin typeface="Arial" panose="020B0604020202020204" pitchFamily="34" charset="0"/>
              <a:cs typeface="Arial" panose="020B0604020202020204" pitchFamily="34" charset="0"/>
            </a:rPr>
            <a:t>Priklausomybės</a:t>
          </a:r>
          <a:endParaRPr lang="en-US" sz="2400" kern="1200" dirty="0">
            <a:latin typeface="Arial" panose="020B0604020202020204" pitchFamily="34" charset="0"/>
            <a:cs typeface="Arial" panose="020B0604020202020204" pitchFamily="34" charset="0"/>
          </a:endParaRPr>
        </a:p>
      </dsp:txBody>
      <dsp:txXfrm>
        <a:off x="4757048" y="1268370"/>
        <a:ext cx="2708076" cy="1225747"/>
      </dsp:txXfrm>
    </dsp:sp>
    <dsp:sp modelId="{0F05EDCC-5B88-4D64-9937-A8A96F3513DB}">
      <dsp:nvSpPr>
        <dsp:cNvPr id="0" name=""/>
        <dsp:cNvSpPr/>
      </dsp:nvSpPr>
      <dsp:spPr>
        <a:xfrm rot="5400000">
          <a:off x="847608" y="940135"/>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rot="-5400000">
        <a:off x="1257365" y="1125700"/>
        <a:ext cx="1223397" cy="1406204"/>
      </dsp:txXfrm>
    </dsp:sp>
    <dsp:sp modelId="{1F250BE9-290B-43B1-9237-38F46D1C9FE7}">
      <dsp:nvSpPr>
        <dsp:cNvPr id="0" name=""/>
        <dsp:cNvSpPr/>
      </dsp:nvSpPr>
      <dsp:spPr>
        <a:xfrm rot="5400000">
          <a:off x="2150695" y="2726601"/>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Arial" panose="020B0604020202020204" pitchFamily="34" charset="0"/>
              <a:cs typeface="Arial" panose="020B0604020202020204" pitchFamily="34" charset="0"/>
            </a:rPr>
            <a:t>Emocinis brendimas</a:t>
          </a:r>
          <a:endParaRPr lang="en-US" sz="1800" kern="1200" dirty="0">
            <a:latin typeface="Arial" panose="020B0604020202020204" pitchFamily="34" charset="0"/>
            <a:cs typeface="Arial" panose="020B0604020202020204" pitchFamily="34" charset="0"/>
          </a:endParaRPr>
        </a:p>
      </dsp:txBody>
      <dsp:txXfrm rot="-5400000">
        <a:off x="2560452" y="2912166"/>
        <a:ext cx="1223397" cy="1406204"/>
      </dsp:txXfrm>
    </dsp:sp>
    <dsp:sp modelId="{03FA5AC3-9C97-4301-8F67-7B58FCBBE18F}">
      <dsp:nvSpPr>
        <dsp:cNvPr id="0" name=""/>
        <dsp:cNvSpPr/>
      </dsp:nvSpPr>
      <dsp:spPr>
        <a:xfrm>
          <a:off x="3594" y="3002394"/>
          <a:ext cx="2206345" cy="122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r" defTabSz="1422400">
            <a:lnSpc>
              <a:spcPct val="90000"/>
            </a:lnSpc>
            <a:spcBef>
              <a:spcPct val="0"/>
            </a:spcBef>
            <a:spcAft>
              <a:spcPct val="35000"/>
            </a:spcAft>
            <a:buNone/>
          </a:pPr>
          <a:r>
            <a:rPr lang="lt-LT" sz="3200" kern="1200" dirty="0">
              <a:latin typeface="Arial" panose="020B0604020202020204" pitchFamily="34" charset="0"/>
              <a:cs typeface="Arial" panose="020B0604020202020204" pitchFamily="34" charset="0"/>
            </a:rPr>
            <a:t>Biologinių</a:t>
          </a:r>
          <a:endParaRPr lang="en-US" sz="3200" kern="1200" dirty="0">
            <a:latin typeface="Arial" panose="020B0604020202020204" pitchFamily="34" charset="0"/>
            <a:cs typeface="Arial" panose="020B0604020202020204" pitchFamily="34" charset="0"/>
          </a:endParaRPr>
        </a:p>
      </dsp:txBody>
      <dsp:txXfrm>
        <a:off x="3594" y="3002394"/>
        <a:ext cx="2206345" cy="1225747"/>
      </dsp:txXfrm>
    </dsp:sp>
    <dsp:sp modelId="{075F8096-4A30-47CC-9434-A9C49074D1E5}">
      <dsp:nvSpPr>
        <dsp:cNvPr id="0" name=""/>
        <dsp:cNvSpPr/>
      </dsp:nvSpPr>
      <dsp:spPr>
        <a:xfrm rot="5400000">
          <a:off x="4070215" y="2726601"/>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rot="-5400000">
        <a:off x="4479972" y="2912166"/>
        <a:ext cx="1223397" cy="1406204"/>
      </dsp:txXfrm>
    </dsp:sp>
    <dsp:sp modelId="{A6740A57-F672-4D29-819E-1062361DB8DE}">
      <dsp:nvSpPr>
        <dsp:cNvPr id="0" name=""/>
        <dsp:cNvSpPr/>
      </dsp:nvSpPr>
      <dsp:spPr>
        <a:xfrm rot="5400000">
          <a:off x="3114132" y="4460625"/>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t-LT" sz="1800" kern="1200" dirty="0">
              <a:latin typeface="Arial" panose="020B0604020202020204" pitchFamily="34" charset="0"/>
              <a:cs typeface="Arial" panose="020B0604020202020204" pitchFamily="34" charset="0"/>
            </a:rPr>
            <a:t>Psichinis brendimas</a:t>
          </a:r>
          <a:endParaRPr lang="en-US" sz="1800" kern="1200" dirty="0">
            <a:latin typeface="Arial" panose="020B0604020202020204" pitchFamily="34" charset="0"/>
            <a:cs typeface="Arial" panose="020B0604020202020204" pitchFamily="34" charset="0"/>
          </a:endParaRPr>
        </a:p>
      </dsp:txBody>
      <dsp:txXfrm rot="-5400000">
        <a:off x="3523889" y="4646190"/>
        <a:ext cx="1223397" cy="1406204"/>
      </dsp:txXfrm>
    </dsp:sp>
    <dsp:sp modelId="{A08580D6-03C9-4A54-8D9F-391B58BA9FDE}">
      <dsp:nvSpPr>
        <dsp:cNvPr id="0" name=""/>
        <dsp:cNvSpPr/>
      </dsp:nvSpPr>
      <dsp:spPr>
        <a:xfrm>
          <a:off x="5078188" y="4736418"/>
          <a:ext cx="2279889" cy="1225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latin typeface="Arial" panose="020B0604020202020204" pitchFamily="34" charset="0"/>
              <a:cs typeface="Arial" panose="020B0604020202020204" pitchFamily="34" charset="0"/>
            </a:rPr>
            <a:t>Egoistinių troškimų</a:t>
          </a:r>
          <a:endParaRPr lang="en-US" sz="2800" kern="1200" dirty="0">
            <a:latin typeface="Arial" panose="020B0604020202020204" pitchFamily="34" charset="0"/>
            <a:cs typeface="Arial" panose="020B0604020202020204" pitchFamily="34" charset="0"/>
          </a:endParaRPr>
        </a:p>
      </dsp:txBody>
      <dsp:txXfrm>
        <a:off x="5078188" y="4736418"/>
        <a:ext cx="2279889" cy="1225747"/>
      </dsp:txXfrm>
    </dsp:sp>
    <dsp:sp modelId="{560C16A6-2FB8-4AED-BFA3-DB0AB6453E69}">
      <dsp:nvSpPr>
        <dsp:cNvPr id="0" name=""/>
        <dsp:cNvSpPr/>
      </dsp:nvSpPr>
      <dsp:spPr>
        <a:xfrm rot="5400000">
          <a:off x="1194612" y="4460625"/>
          <a:ext cx="2042912" cy="1777333"/>
        </a:xfrm>
        <a:prstGeom prst="hexagon">
          <a:avLst>
            <a:gd name="adj" fmla="val 25000"/>
            <a:gd name="vf" fmla="val 1154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dsp:txBody>
      <dsp:txXfrm rot="-5400000">
        <a:off x="1604369" y="4646190"/>
        <a:ext cx="1223397" cy="14062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02464-8535-4461-8183-44484564228E}">
      <dsp:nvSpPr>
        <dsp:cNvPr id="0" name=""/>
        <dsp:cNvSpPr/>
      </dsp:nvSpPr>
      <dsp:spPr>
        <a:xfrm>
          <a:off x="6356638" y="1649945"/>
          <a:ext cx="4981023" cy="3074758"/>
        </a:xfrm>
        <a:prstGeom prst="rect">
          <a:avLst/>
        </a:prstGeom>
        <a:blipFill rotWithShape="1">
          <a:blip xmlns:r="http://schemas.openxmlformats.org/officeDocument/2006/relationships" r:embed="rId1"/>
          <a:srcRect/>
          <a:stretch>
            <a:fillRect t="-9000" b="-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21BC0D-F08E-45A8-88D9-2E241EB29B9D}">
      <dsp:nvSpPr>
        <dsp:cNvPr id="0" name=""/>
        <dsp:cNvSpPr/>
      </dsp:nvSpPr>
      <dsp:spPr>
        <a:xfrm>
          <a:off x="396825" y="1649945"/>
          <a:ext cx="4981023" cy="3074758"/>
        </a:xfrm>
        <a:prstGeom prst="rect">
          <a:avLst/>
        </a:prstGeom>
        <a:blipFill rotWithShape="1">
          <a:blip xmlns:r="http://schemas.openxmlformats.org/officeDocument/2006/relationships" r:embed="rId2"/>
          <a:srcRect/>
          <a:stretch>
            <a:fillRect t="-4000" b="-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5AC04A-3E55-4FCD-941B-50D4344A2E3A}">
      <dsp:nvSpPr>
        <dsp:cNvPr id="0" name=""/>
        <dsp:cNvSpPr/>
      </dsp:nvSpPr>
      <dsp:spPr>
        <a:xfrm>
          <a:off x="9788" y="4706722"/>
          <a:ext cx="4970823" cy="52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0" rIns="140970" bIns="0" numCol="1" spcCol="1270" anchor="b" anchorCtr="0">
          <a:noAutofit/>
        </a:bodyPr>
        <a:lstStyle/>
        <a:p>
          <a:pPr marL="0" lvl="0" indent="0" algn="l" defTabSz="1644650">
            <a:lnSpc>
              <a:spcPct val="90000"/>
            </a:lnSpc>
            <a:spcBef>
              <a:spcPct val="0"/>
            </a:spcBef>
            <a:spcAft>
              <a:spcPct val="35000"/>
            </a:spcAft>
            <a:buNone/>
          </a:pPr>
          <a:r>
            <a:rPr lang="lt-LT" sz="3700" kern="1200" dirty="0"/>
            <a:t>Vieša vieta</a:t>
          </a:r>
          <a:endParaRPr lang="en-US" sz="3700" kern="1200" dirty="0"/>
        </a:p>
      </dsp:txBody>
      <dsp:txXfrm>
        <a:off x="9788" y="4706722"/>
        <a:ext cx="4970823" cy="526125"/>
      </dsp:txXfrm>
    </dsp:sp>
    <dsp:sp modelId="{BB6BBDDE-53D9-4951-B77D-125AAA2BFCA8}">
      <dsp:nvSpPr>
        <dsp:cNvPr id="0" name=""/>
        <dsp:cNvSpPr/>
      </dsp:nvSpPr>
      <dsp:spPr>
        <a:xfrm>
          <a:off x="9788" y="2046967"/>
          <a:ext cx="4979412" cy="3199186"/>
        </a:xfrm>
        <a:prstGeom prst="rect">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FA9E4-DACF-4EAD-8BD4-FB462504C24F}">
      <dsp:nvSpPr>
        <dsp:cNvPr id="0" name=""/>
        <dsp:cNvSpPr/>
      </dsp:nvSpPr>
      <dsp:spPr>
        <a:xfrm>
          <a:off x="5969600" y="4706722"/>
          <a:ext cx="4970823" cy="52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0" rIns="140970" bIns="0" numCol="1" spcCol="1270" anchor="b" anchorCtr="0">
          <a:noAutofit/>
        </a:bodyPr>
        <a:lstStyle/>
        <a:p>
          <a:pPr marL="0" lvl="0" indent="0" algn="l" defTabSz="1644650">
            <a:lnSpc>
              <a:spcPct val="90000"/>
            </a:lnSpc>
            <a:spcBef>
              <a:spcPct val="0"/>
            </a:spcBef>
            <a:spcAft>
              <a:spcPct val="35000"/>
            </a:spcAft>
            <a:buNone/>
          </a:pPr>
          <a:r>
            <a:rPr lang="lt-LT" sz="3700" kern="1200" dirty="0"/>
            <a:t>Privati vieta</a:t>
          </a:r>
          <a:endParaRPr lang="en-US" sz="3700" kern="1200" dirty="0"/>
        </a:p>
      </dsp:txBody>
      <dsp:txXfrm>
        <a:off x="5969600" y="4706722"/>
        <a:ext cx="4970823" cy="526125"/>
      </dsp:txXfrm>
    </dsp:sp>
    <dsp:sp modelId="{62772D21-B24C-428D-A563-EE5A850FC837}">
      <dsp:nvSpPr>
        <dsp:cNvPr id="0" name=""/>
        <dsp:cNvSpPr/>
      </dsp:nvSpPr>
      <dsp:spPr>
        <a:xfrm>
          <a:off x="5969600" y="2046967"/>
          <a:ext cx="4979412" cy="3199186"/>
        </a:xfrm>
        <a:prstGeom prst="rect">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5CC2E-0AE6-4AEC-B5BE-C064F167191B}">
      <dsp:nvSpPr>
        <dsp:cNvPr id="0" name=""/>
        <dsp:cNvSpPr/>
      </dsp:nvSpPr>
      <dsp:spPr>
        <a:xfrm>
          <a:off x="4157027" y="2020252"/>
          <a:ext cx="1731644" cy="17316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t-LT" sz="2000" kern="1200" dirty="0">
              <a:latin typeface="Arial" panose="020B0604020202020204" pitchFamily="34" charset="0"/>
              <a:cs typeface="Arial" panose="020B0604020202020204" pitchFamily="34" charset="0"/>
            </a:rPr>
            <a:t>Gyvybės atsiradimas</a:t>
          </a:r>
          <a:endParaRPr lang="en-US" sz="2000" kern="1200" dirty="0">
            <a:latin typeface="Arial" panose="020B0604020202020204" pitchFamily="34" charset="0"/>
            <a:cs typeface="Arial" panose="020B0604020202020204" pitchFamily="34" charset="0"/>
          </a:endParaRPr>
        </a:p>
      </dsp:txBody>
      <dsp:txXfrm>
        <a:off x="4241559" y="2104784"/>
        <a:ext cx="1562580" cy="1562580"/>
      </dsp:txXfrm>
    </dsp:sp>
    <dsp:sp modelId="{B9EFD14F-7C43-49F5-990D-0C89A4D208A8}">
      <dsp:nvSpPr>
        <dsp:cNvPr id="0" name=""/>
        <dsp:cNvSpPr/>
      </dsp:nvSpPr>
      <dsp:spPr>
        <a:xfrm rot="16200000">
          <a:off x="4778742" y="1776145"/>
          <a:ext cx="488214" cy="0"/>
        </a:xfrm>
        <a:custGeom>
          <a:avLst/>
          <a:gdLst/>
          <a:ahLst/>
          <a:cxnLst/>
          <a:rect l="0" t="0" r="0" b="0"/>
          <a:pathLst>
            <a:path>
              <a:moveTo>
                <a:pt x="0" y="0"/>
              </a:moveTo>
              <a:lnTo>
                <a:pt x="488214"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0A7018-3583-4F72-8272-4FA091D631AC}">
      <dsp:nvSpPr>
        <dsp:cNvPr id="0" name=""/>
        <dsp:cNvSpPr/>
      </dsp:nvSpPr>
      <dsp:spPr>
        <a:xfrm>
          <a:off x="3810746" y="-370843"/>
          <a:ext cx="2424207" cy="19028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lt-LT" sz="2000" kern="1200" dirty="0">
              <a:latin typeface="Arial" panose="020B0604020202020204" pitchFamily="34" charset="0"/>
              <a:cs typeface="Arial" panose="020B0604020202020204" pitchFamily="34" charset="0"/>
            </a:rPr>
            <a:t>Nebrandžios ankstyvos santuokos</a:t>
          </a:r>
          <a:endParaRPr lang="en-US" sz="2000" kern="1200" dirty="0">
            <a:latin typeface="Arial" panose="020B0604020202020204" pitchFamily="34" charset="0"/>
            <a:cs typeface="Arial" panose="020B0604020202020204" pitchFamily="34" charset="0"/>
          </a:endParaRPr>
        </a:p>
      </dsp:txBody>
      <dsp:txXfrm>
        <a:off x="3903637" y="-277952"/>
        <a:ext cx="2238425" cy="1717100"/>
      </dsp:txXfrm>
    </dsp:sp>
    <dsp:sp modelId="{C5C31AC3-84F9-4E3D-98C1-240F5A68CBB6}">
      <dsp:nvSpPr>
        <dsp:cNvPr id="0" name=""/>
        <dsp:cNvSpPr/>
      </dsp:nvSpPr>
      <dsp:spPr>
        <a:xfrm>
          <a:off x="5888672" y="2886074"/>
          <a:ext cx="227551" cy="0"/>
        </a:xfrm>
        <a:custGeom>
          <a:avLst/>
          <a:gdLst/>
          <a:ahLst/>
          <a:cxnLst/>
          <a:rect l="0" t="0" r="0" b="0"/>
          <a:pathLst>
            <a:path>
              <a:moveTo>
                <a:pt x="0" y="0"/>
              </a:moveTo>
              <a:lnTo>
                <a:pt x="227551"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D90D6-11E4-4DE3-A83C-E9A913A316DA}">
      <dsp:nvSpPr>
        <dsp:cNvPr id="0" name=""/>
        <dsp:cNvSpPr/>
      </dsp:nvSpPr>
      <dsp:spPr>
        <a:xfrm>
          <a:off x="6116223" y="1934633"/>
          <a:ext cx="2424207" cy="19028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t-LT" sz="2000" kern="1200" dirty="0">
              <a:latin typeface="Arial" panose="020B0604020202020204" pitchFamily="34" charset="0"/>
              <a:cs typeface="Arial" panose="020B0604020202020204" pitchFamily="34" charset="0"/>
            </a:rPr>
            <a:t>Atsisakymas auginti kūdikius;</a:t>
          </a:r>
        </a:p>
        <a:p>
          <a:pPr lvl="0" algn="ctr" defTabSz="111125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6209114" y="2027524"/>
        <a:ext cx="2238425" cy="1717100"/>
      </dsp:txXfrm>
    </dsp:sp>
    <dsp:sp modelId="{D9325BF2-A3DE-40E2-B19F-B9DFF9DB2274}">
      <dsp:nvSpPr>
        <dsp:cNvPr id="0" name=""/>
        <dsp:cNvSpPr/>
      </dsp:nvSpPr>
      <dsp:spPr>
        <a:xfrm rot="5400000">
          <a:off x="4778742" y="3996003"/>
          <a:ext cx="488214" cy="0"/>
        </a:xfrm>
        <a:custGeom>
          <a:avLst/>
          <a:gdLst/>
          <a:ahLst/>
          <a:cxnLst/>
          <a:rect l="0" t="0" r="0" b="0"/>
          <a:pathLst>
            <a:path>
              <a:moveTo>
                <a:pt x="0" y="0"/>
              </a:moveTo>
              <a:lnTo>
                <a:pt x="488214"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9A2284-FD2F-47BC-BB9D-BB3BF218E8FC}">
      <dsp:nvSpPr>
        <dsp:cNvPr id="0" name=""/>
        <dsp:cNvSpPr/>
      </dsp:nvSpPr>
      <dsp:spPr>
        <a:xfrm>
          <a:off x="3810746" y="4240110"/>
          <a:ext cx="2424207" cy="19028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t-LT" sz="2000" kern="1200" dirty="0">
              <a:latin typeface="Arial" panose="020B0604020202020204" pitchFamily="34" charset="0"/>
              <a:cs typeface="Arial" panose="020B0604020202020204" pitchFamily="34" charset="0"/>
            </a:rPr>
            <a:t>Ekonominė priklausomybė nuo tėvų;</a:t>
          </a:r>
        </a:p>
        <a:p>
          <a:pPr lvl="0" algn="ctr" defTabSz="1111250">
            <a:lnSpc>
              <a:spcPct val="90000"/>
            </a:lnSpc>
            <a:spcBef>
              <a:spcPct val="0"/>
            </a:spcBef>
            <a:spcAft>
              <a:spcPct val="35000"/>
            </a:spcAft>
            <a:buNone/>
          </a:pPr>
          <a:endParaRPr lang="en-US" sz="2000" kern="1200" dirty="0">
            <a:latin typeface="Arial" panose="020B0604020202020204" pitchFamily="34" charset="0"/>
            <a:cs typeface="Arial" panose="020B0604020202020204" pitchFamily="34" charset="0"/>
          </a:endParaRPr>
        </a:p>
      </dsp:txBody>
      <dsp:txXfrm>
        <a:off x="3903637" y="4333001"/>
        <a:ext cx="2238425" cy="1717100"/>
      </dsp:txXfrm>
    </dsp:sp>
    <dsp:sp modelId="{F3D8751A-0229-4E14-A645-7908574E4DB7}">
      <dsp:nvSpPr>
        <dsp:cNvPr id="0" name=""/>
        <dsp:cNvSpPr/>
      </dsp:nvSpPr>
      <dsp:spPr>
        <a:xfrm rot="10800000">
          <a:off x="3929476" y="2886074"/>
          <a:ext cx="227551" cy="0"/>
        </a:xfrm>
        <a:custGeom>
          <a:avLst/>
          <a:gdLst/>
          <a:ahLst/>
          <a:cxnLst/>
          <a:rect l="0" t="0" r="0" b="0"/>
          <a:pathLst>
            <a:path>
              <a:moveTo>
                <a:pt x="0" y="0"/>
              </a:moveTo>
              <a:lnTo>
                <a:pt x="227551"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8CE0CA-74BB-4BF5-8CC4-A23A07D7D237}">
      <dsp:nvSpPr>
        <dsp:cNvPr id="0" name=""/>
        <dsp:cNvSpPr/>
      </dsp:nvSpPr>
      <dsp:spPr>
        <a:xfrm>
          <a:off x="1505268" y="1934633"/>
          <a:ext cx="2424207" cy="19028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lt-LT" sz="1800" kern="1200" dirty="0">
              <a:latin typeface="Arial" panose="020B0604020202020204" pitchFamily="34" charset="0"/>
              <a:cs typeface="Arial" panose="020B0604020202020204" pitchFamily="34" charset="0"/>
            </a:rPr>
            <a:t>Sumažėjusios galimybės įgyti išsilavinimą ir gauti gerą darbą.</a:t>
          </a:r>
        </a:p>
        <a:p>
          <a:pPr lvl="0" algn="ctr" defTabSz="1600200">
            <a:lnSpc>
              <a:spcPct val="90000"/>
            </a:lnSpc>
            <a:spcBef>
              <a:spcPct val="0"/>
            </a:spcBef>
            <a:spcAft>
              <a:spcPct val="35000"/>
            </a:spcAft>
            <a:buNone/>
          </a:pPr>
          <a:endParaRPr lang="en-US" sz="1800" kern="1200" dirty="0">
            <a:latin typeface="Arial" panose="020B0604020202020204" pitchFamily="34" charset="0"/>
            <a:cs typeface="Arial" panose="020B0604020202020204" pitchFamily="34" charset="0"/>
          </a:endParaRPr>
        </a:p>
      </dsp:txBody>
      <dsp:txXfrm>
        <a:off x="1598159" y="2027524"/>
        <a:ext cx="2238425" cy="171710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Picture Frame">
  <dgm:title val="Picture Frame"/>
  <dgm:desc val="Use to show pictures and the corresponding Level 1 text, both displayed in an offset frame. Works best with Level 1 text only."/>
  <dgm:catLst>
    <dgm:cat type="picture" pri="6500"/>
    <dgm:cat type="officeonline" pri="10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4927"/>
        </dgm:alg>
        <dgm:shape xmlns:r="http://schemas.openxmlformats.org/officeDocument/2006/relationships" r:blip="">
          <dgm:adjLst/>
        </dgm:shape>
        <dgm:choose name="Name4">
          <dgm:if name="Name5" func="var" arg="dir" op="equ" val="norm">
            <dgm:constrLst>
              <dgm:constr type="l" for="ch" forName="ParentText" refType="w" fact="0"/>
              <dgm:constr type="t" for="ch" forName="ParentText" refType="h" fact="0.85"/>
              <dgm:constr type="w" for="ch" forName="ParentText" refType="w" fact="0.926"/>
              <dgm:constr type="h" for="ch" forName="ParentText" refType="h" fact="0.1463"/>
              <dgm:constr type="l" for="ch" forName="Accent1" refType="w" fact="0"/>
              <dgm:constr type="t" for="ch" forName="Accent1" refType="h" fact="0.1104"/>
              <dgm:constr type="w" for="ch" forName="Accent1" refType="w" fact="0.9276"/>
              <dgm:constr type="h" for="ch" forName="Accent1" refType="h" fact="0.8896"/>
              <dgm:constr type="l" for="ch" forName="Image" refType="w" fact="0.0721"/>
              <dgm:constr type="t" for="ch" forName="Image" refType="h" fact="0"/>
              <dgm:constr type="w" for="ch" forName="Image" refType="w" fact="0.9279"/>
              <dgm:constr type="h" for="ch" forName="Image" refType="h" fact="0.855"/>
            </dgm:constrLst>
          </dgm:if>
          <dgm:else name="Name6">
            <dgm:constrLst>
              <dgm:constr type="l" for="ch" forName="ParentText" refType="w" fact="0.0837"/>
              <dgm:constr type="t" for="ch" forName="ParentText" refType="h" fact="0.84"/>
              <dgm:constr type="w" for="ch" forName="ParentText" refType="w" fact="0.9163"/>
              <dgm:constr type="h" for="ch" forName="ParentText" refType="h" fact="0.1463"/>
              <dgm:constr type="l" for="ch" forName="Accent1" refType="w" fact="0.0724"/>
              <dgm:constr type="t" for="ch" forName="Accent1" refType="h" fact="0.1104"/>
              <dgm:constr type="w" for="ch" forName="Accent1" refType="w" fact="0.9276"/>
              <dgm:constr type="h" for="ch" forName="Accent1" refType="h" fact="0.8896"/>
              <dgm:constr type="l" for="ch" forName="Image" refType="w" fact="0"/>
              <dgm:constr type="t" for="ch" forName="Image" refType="h" fact="0"/>
              <dgm:constr type="w" for="ch" forName="Image" refType="w" fact="0.9279"/>
              <dgm:constr type="h" for="ch" forName="Image" refType="h" fact="0.855"/>
            </dgm:constrLst>
          </dgm:else>
        </dgm:choose>
        <dgm:layoutNode name="ParentText" styleLbl="revTx">
          <dgm:varLst>
            <dgm:chMax val="0"/>
            <dgm:chPref val="0"/>
            <dgm:bulletEnabled val="1"/>
          </dgm:varLst>
          <dgm:alg type="tx">
            <dgm:param type="parTxLTRAlign" val="l"/>
            <dgm:param type="parTxRTL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
            <dgm:constr type="bMarg" refType="primFontSz" fact="0"/>
          </dgm:constrLst>
          <dgm:ruleLst>
            <dgm:rule type="primFontSz" val="5" fact="NaN" max="NaN"/>
          </dgm:ruleLst>
        </dgm:layoutNode>
        <dgm:layoutNode name="Accent1" styleLbl="parChTrans1D1">
          <dgm:alg type="sp"/>
          <dgm:shape xmlns:r="http://schemas.openxmlformats.org/officeDocument/2006/relationships" type="rect" r:blip="" zOrderOff="10">
            <dgm:adjLst/>
          </dgm:shape>
          <dgm:presOf/>
        </dgm:layoutNode>
        <dgm:layoutNode name="Image" styleLbl="alignImgPlace1">
          <dgm:alg type="sp"/>
          <dgm:shape xmlns:r="http://schemas.openxmlformats.org/officeDocument/2006/relationships" type="rect" r:blip="" zOrderOff="-15"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FC1DC-6F3A-4441-BBED-DAF8201CA7EB}" type="datetimeFigureOut">
              <a:rPr lang="en-US" smtClean="0"/>
              <a:t>4/10/2020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091B6-6A79-4DDB-ACC6-770A8C4DCC3D}" type="slidenum">
              <a:rPr lang="en-US" smtClean="0"/>
              <a:t>‹#›</a:t>
            </a:fld>
            <a:endParaRPr lang="en-US"/>
          </a:p>
        </p:txBody>
      </p:sp>
    </p:spTree>
    <p:extLst>
      <p:ext uri="{BB962C8B-B14F-4D97-AF65-F5344CB8AC3E}">
        <p14:creationId xmlns:p14="http://schemas.microsoft.com/office/powerpoint/2010/main" val="203681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a:t>
            </a:fld>
            <a:endParaRPr lang="en-US"/>
          </a:p>
        </p:txBody>
      </p:sp>
    </p:spTree>
    <p:extLst>
      <p:ext uri="{BB962C8B-B14F-4D97-AF65-F5344CB8AC3E}">
        <p14:creationId xmlns:p14="http://schemas.microsoft.com/office/powerpoint/2010/main" val="245127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24</a:t>
            </a:fld>
            <a:endParaRPr lang="en-US"/>
          </a:p>
        </p:txBody>
      </p:sp>
    </p:spTree>
    <p:extLst>
      <p:ext uri="{BB962C8B-B14F-4D97-AF65-F5344CB8AC3E}">
        <p14:creationId xmlns:p14="http://schemas.microsoft.com/office/powerpoint/2010/main" val="29098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latin typeface="Arial" panose="020B0604020202020204" pitchFamily="34" charset="0"/>
                <a:cs typeface="Arial" panose="020B0604020202020204" pitchFamily="34" charset="0"/>
              </a:rPr>
              <a:t>Paaugliai dažniausiai ne tik fiziškai, bet ir morališkai nepasiruošę auginti vaiką, gyventi savarankiškai, kurti šeimą, todėl ryžtasi abortui. </a:t>
            </a:r>
          </a:p>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25</a:t>
            </a:fld>
            <a:endParaRPr lang="en-US"/>
          </a:p>
        </p:txBody>
      </p:sp>
    </p:spTree>
    <p:extLst>
      <p:ext uri="{BB962C8B-B14F-4D97-AF65-F5344CB8AC3E}">
        <p14:creationId xmlns:p14="http://schemas.microsoft.com/office/powerpoint/2010/main" val="3831845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27</a:t>
            </a:fld>
            <a:endParaRPr lang="en-US"/>
          </a:p>
        </p:txBody>
      </p:sp>
    </p:spTree>
    <p:extLst>
      <p:ext uri="{BB962C8B-B14F-4D97-AF65-F5344CB8AC3E}">
        <p14:creationId xmlns:p14="http://schemas.microsoft.com/office/powerpoint/2010/main" val="3580426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Tikslas: mokytis kitam žmogui sakyti gražius žodžius, daryti gerus darbus, išsakyti gražius jausmus. Priemonės: lapeliai su klasės vaikų vardais. Žaidimas „Mano angelas sargas“ – puiki galimybė parodyti draugiškumą kitam. Surašomi visų klasės vaikų vardai. Kiekvienas vaikas tampa angelu sargu ir išsitraukia lapelį, kad sužinotų, ką turės globoti. Pažiūri, ar neišsitraukė savęs (jei save, tai traukia iš naujo). Angelas sargas niekam negali pasakyti, ką ištraukė, turi nepastebimai jam (ištrauktam draugui) daryti gerus darbus. Tai gali būti ir daiktų sutvarkymas, ir pagalba atliekant užduotis, ir pasiūlymas papusryčiauti, pažaisti kartu ir t. t. Patogiausia šį žaidimą žaisti prieš Kalėdas, tada ir užbaigimas (išsiaiškinimas, kas ką globojo) galėtų baigtis prieš šventes su rankų darbo dovanėle savo draugui. </a:t>
            </a:r>
            <a:endParaRPr lang="en-US" dirty="0"/>
          </a:p>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28</a:t>
            </a:fld>
            <a:endParaRPr lang="en-US"/>
          </a:p>
        </p:txBody>
      </p:sp>
    </p:spTree>
    <p:extLst>
      <p:ext uri="{BB962C8B-B14F-4D97-AF65-F5344CB8AC3E}">
        <p14:creationId xmlns:p14="http://schemas.microsoft.com/office/powerpoint/2010/main" val="254159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2</a:t>
            </a:fld>
            <a:endParaRPr lang="en-US" dirty="0"/>
          </a:p>
        </p:txBody>
      </p:sp>
    </p:spTree>
    <p:extLst>
      <p:ext uri="{BB962C8B-B14F-4D97-AF65-F5344CB8AC3E}">
        <p14:creationId xmlns:p14="http://schemas.microsoft.com/office/powerpoint/2010/main" val="1020565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prstClr val="black"/>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6</a:t>
            </a:fld>
            <a:endParaRPr lang="en-US"/>
          </a:p>
        </p:txBody>
      </p:sp>
    </p:spTree>
    <p:extLst>
      <p:ext uri="{BB962C8B-B14F-4D97-AF65-F5344CB8AC3E}">
        <p14:creationId xmlns:p14="http://schemas.microsoft.com/office/powerpoint/2010/main" val="326703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t>
            </a:r>
          </a:p>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10</a:t>
            </a:fld>
            <a:endParaRPr lang="en-US" dirty="0"/>
          </a:p>
        </p:txBody>
      </p:sp>
    </p:spTree>
    <p:extLst>
      <p:ext uri="{BB962C8B-B14F-4D97-AF65-F5344CB8AC3E}">
        <p14:creationId xmlns:p14="http://schemas.microsoft.com/office/powerpoint/2010/main" val="5062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14</a:t>
            </a:fld>
            <a:endParaRPr lang="en-US"/>
          </a:p>
        </p:txBody>
      </p:sp>
    </p:spTree>
    <p:extLst>
      <p:ext uri="{BB962C8B-B14F-4D97-AF65-F5344CB8AC3E}">
        <p14:creationId xmlns:p14="http://schemas.microsoft.com/office/powerpoint/2010/main" val="3184961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16</a:t>
            </a:fld>
            <a:endParaRPr lang="en-US"/>
          </a:p>
        </p:txBody>
      </p:sp>
    </p:spTree>
    <p:extLst>
      <p:ext uri="{BB962C8B-B14F-4D97-AF65-F5344CB8AC3E}">
        <p14:creationId xmlns:p14="http://schemas.microsoft.com/office/powerpoint/2010/main" val="313128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latin typeface="Arial" panose="020B0604020202020204" pitchFamily="34" charset="0"/>
                <a:cs typeface="Arial" panose="020B0604020202020204" pitchFamily="34" charset="0"/>
              </a:rPr>
              <a:t>Apsisaugot, niekada to nedaryti prievarta pagalvokit ar noretumet kad su jumis taip elgtusi</a:t>
            </a:r>
          </a:p>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17</a:t>
            </a:fld>
            <a:endParaRPr lang="en-US"/>
          </a:p>
        </p:txBody>
      </p:sp>
    </p:spTree>
    <p:extLst>
      <p:ext uri="{BB962C8B-B14F-4D97-AF65-F5344CB8AC3E}">
        <p14:creationId xmlns:p14="http://schemas.microsoft.com/office/powerpoint/2010/main" val="2027432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18</a:t>
            </a:fld>
            <a:endParaRPr lang="en-US"/>
          </a:p>
        </p:txBody>
      </p:sp>
    </p:spTree>
    <p:extLst>
      <p:ext uri="{BB962C8B-B14F-4D97-AF65-F5344CB8AC3E}">
        <p14:creationId xmlns:p14="http://schemas.microsoft.com/office/powerpoint/2010/main" val="264562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4091B6-6A79-4DDB-ACC6-770A8C4DCC3D}" type="slidenum">
              <a:rPr lang="en-US" smtClean="0"/>
              <a:t>19</a:t>
            </a:fld>
            <a:endParaRPr lang="en-US"/>
          </a:p>
        </p:txBody>
      </p:sp>
    </p:spTree>
    <p:extLst>
      <p:ext uri="{BB962C8B-B14F-4D97-AF65-F5344CB8AC3E}">
        <p14:creationId xmlns:p14="http://schemas.microsoft.com/office/powerpoint/2010/main" val="849394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19327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2850DB-9778-45E2-9768-7B7AC569C6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21026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2014095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643296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256348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92850DB-9778-45E2-9768-7B7AC569C626}"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63635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92850DB-9778-45E2-9768-7B7AC569C626}" type="datetimeFigureOut">
              <a:rPr lang="en-US" smtClean="0"/>
              <a:t>4/10/2020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1947281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88303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243995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47719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850DB-9778-45E2-9768-7B7AC569C626}"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1433186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850DB-9778-45E2-9768-7B7AC569C6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030022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850DB-9778-45E2-9768-7B7AC569C626}"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1886101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850DB-9778-45E2-9768-7B7AC569C626}"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1814198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850DB-9778-45E2-9768-7B7AC569C626}"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339833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2850DB-9778-45E2-9768-7B7AC569C6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2154390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2850DB-9778-45E2-9768-7B7AC569C626}"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CB1F9F9-419F-4A9F-815E-F90E2E4B70EC}" type="slidenum">
              <a:rPr lang="en-US" smtClean="0"/>
              <a:t>‹#›</a:t>
            </a:fld>
            <a:endParaRPr lang="en-US"/>
          </a:p>
        </p:txBody>
      </p:sp>
    </p:spTree>
    <p:extLst>
      <p:ext uri="{BB962C8B-B14F-4D97-AF65-F5344CB8AC3E}">
        <p14:creationId xmlns:p14="http://schemas.microsoft.com/office/powerpoint/2010/main" val="751480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92850DB-9778-45E2-9768-7B7AC569C626}" type="datetimeFigureOut">
              <a:rPr lang="en-US" smtClean="0"/>
              <a:t>4/10/2020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CB1F9F9-419F-4A9F-815E-F90E2E4B70EC}" type="slidenum">
              <a:rPr lang="en-US" smtClean="0"/>
              <a:t>‹#›</a:t>
            </a:fld>
            <a:endParaRPr lang="en-US"/>
          </a:p>
        </p:txBody>
      </p:sp>
    </p:spTree>
    <p:extLst>
      <p:ext uri="{BB962C8B-B14F-4D97-AF65-F5344CB8AC3E}">
        <p14:creationId xmlns:p14="http://schemas.microsoft.com/office/powerpoint/2010/main" val="3610582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4.xm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2.xml"/><Relationship Id="rId7" Type="http://schemas.openxmlformats.org/officeDocument/2006/relationships/diagramLayout" Target="../diagrams/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5.xml"/><Relationship Id="rId11" Type="http://schemas.openxmlformats.org/officeDocument/2006/relationships/image" Target="../media/image4.png"/><Relationship Id="rId5" Type="http://schemas.microsoft.com/office/2007/relationships/hdphoto" Target="../media/hdphoto2.wdp"/><Relationship Id="rId10" Type="http://schemas.microsoft.com/office/2007/relationships/diagramDrawing" Target="../diagrams/drawing5.xml"/><Relationship Id="rId4" Type="http://schemas.openxmlformats.org/officeDocument/2006/relationships/image" Target="../media/image20.png"/><Relationship Id="rId9" Type="http://schemas.openxmlformats.org/officeDocument/2006/relationships/diagramColors" Target="../diagrams/colors5.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slideLayout" Target="../slideLayouts/slideLayout2.xml"/><Relationship Id="rId7" Type="http://schemas.openxmlformats.org/officeDocument/2006/relationships/diagramData" Target="../diagrams/data6.xml"/><Relationship Id="rId12"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3.wdp"/><Relationship Id="rId11" Type="http://schemas.microsoft.com/office/2007/relationships/diagramDrawing" Target="../diagrams/drawing6.xml"/><Relationship Id="rId5" Type="http://schemas.openxmlformats.org/officeDocument/2006/relationships/image" Target="../media/image21.png"/><Relationship Id="rId10" Type="http://schemas.openxmlformats.org/officeDocument/2006/relationships/diagramColors" Target="../diagrams/colors6.xml"/><Relationship Id="rId4" Type="http://schemas.openxmlformats.org/officeDocument/2006/relationships/notesSlide" Target="../notesSlides/notesSlide5.xml"/><Relationship Id="rId9"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4.png"/><Relationship Id="rId4" Type="http://schemas.openxmlformats.org/officeDocument/2006/relationships/notesSlide" Target="../notesSlides/notesSlide6.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28.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hyperlink" Target="https://www.youtube.com/watch?v=z7R7DmBFJ4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2.xml"/><Relationship Id="rId7" Type="http://schemas.openxmlformats.org/officeDocument/2006/relationships/diagramData" Target="../diagrams/data8.xml"/><Relationship Id="rId12"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microsoft.com/office/2007/relationships/hdphoto" Target="../media/hdphoto4.wdp"/><Relationship Id="rId11" Type="http://schemas.microsoft.com/office/2007/relationships/diagramDrawing" Target="../diagrams/drawing8.xml"/><Relationship Id="rId5" Type="http://schemas.openxmlformats.org/officeDocument/2006/relationships/image" Target="../media/image36.png"/><Relationship Id="rId10" Type="http://schemas.openxmlformats.org/officeDocument/2006/relationships/diagramColors" Target="../diagrams/colors8.xml"/><Relationship Id="rId4" Type="http://schemas.openxmlformats.org/officeDocument/2006/relationships/notesSlide" Target="../notesSlides/notesSlide10.xml"/><Relationship Id="rId9"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7.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4.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hyperlink" Target="https://www.youtube.com/watch?v=qGYyguS89Io" TargetMode="External"/><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3.xml"/><Relationship Id="rId3" Type="http://schemas.microsoft.com/office/2007/relationships/media" Target="../media/media7.m4a"/><Relationship Id="rId7" Type="http://schemas.openxmlformats.org/officeDocument/2006/relationships/diagramData" Target="../diagrams/data3.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3.xml"/><Relationship Id="rId11" Type="http://schemas.microsoft.com/office/2007/relationships/diagramDrawing" Target="../diagrams/drawing3.xml"/><Relationship Id="rId5" Type="http://schemas.openxmlformats.org/officeDocument/2006/relationships/slideLayout" Target="../slideLayouts/slideLayout2.xml"/><Relationship Id="rId10" Type="http://schemas.openxmlformats.org/officeDocument/2006/relationships/diagramColors" Target="../diagrams/colors3.xml"/><Relationship Id="rId4" Type="http://schemas.openxmlformats.org/officeDocument/2006/relationships/audio" Target="../media/media7.m4a"/><Relationship Id="rId9"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2739F3B-55C8-4973-A068-A3AE57AEF8B5}"/>
              </a:ext>
            </a:extLst>
          </p:cNvPr>
          <p:cNvSpPr>
            <a:spLocks noGrp="1"/>
          </p:cNvSpPr>
          <p:nvPr>
            <p:ph type="ctrTitle"/>
          </p:nvPr>
        </p:nvSpPr>
        <p:spPr>
          <a:xfrm>
            <a:off x="561110" y="1241266"/>
            <a:ext cx="4089633" cy="3153753"/>
          </a:xfrm>
        </p:spPr>
        <p:txBody>
          <a:bodyPr>
            <a:normAutofit/>
          </a:bodyPr>
          <a:lstStyle/>
          <a:p>
            <a:r>
              <a:rPr lang="lt-LT">
                <a:solidFill>
                  <a:schemeClr val="tx2"/>
                </a:solidFill>
              </a:rPr>
              <a:t>Lytiškumo ugdymas</a:t>
            </a:r>
            <a:endParaRPr lang="en-US" dirty="0">
              <a:solidFill>
                <a:schemeClr val="tx2"/>
              </a:solidFill>
            </a:endParaRPr>
          </a:p>
        </p:txBody>
      </p:sp>
      <p:sp>
        <p:nvSpPr>
          <p:cNvPr id="3" name="Subtitle 2">
            <a:extLst>
              <a:ext uri="{FF2B5EF4-FFF2-40B4-BE49-F238E27FC236}">
                <a16:creationId xmlns:a16="http://schemas.microsoft.com/office/drawing/2014/main" id="{C0949CCE-C712-416F-A2FE-D625BC362BF3}"/>
              </a:ext>
            </a:extLst>
          </p:cNvPr>
          <p:cNvSpPr>
            <a:spLocks noGrp="1"/>
          </p:cNvSpPr>
          <p:nvPr>
            <p:ph type="subTitle" idx="1"/>
          </p:nvPr>
        </p:nvSpPr>
        <p:spPr>
          <a:xfrm>
            <a:off x="561110" y="4591665"/>
            <a:ext cx="4089633" cy="1622322"/>
          </a:xfrm>
        </p:spPr>
        <p:txBody>
          <a:bodyPr>
            <a:normAutofit/>
          </a:bodyPr>
          <a:lstStyle/>
          <a:p>
            <a:r>
              <a:rPr lang="lt-LT" dirty="0">
                <a:solidFill>
                  <a:schemeClr val="accent1"/>
                </a:solidFill>
              </a:rPr>
              <a:t>Parengė: visuomenės sveikatos specialistė, vykdanti sveikatos priežiūrą mokykloje Inesa Arvasaitė</a:t>
            </a:r>
          </a:p>
          <a:p>
            <a:endParaRPr lang="en-US" dirty="0">
              <a:solidFill>
                <a:schemeClr val="accent1"/>
              </a:solidFill>
            </a:endParaRPr>
          </a:p>
        </p:txBody>
      </p:sp>
      <p:pic>
        <p:nvPicPr>
          <p:cNvPr id="4" name="Picture 3">
            <a:extLst>
              <a:ext uri="{FF2B5EF4-FFF2-40B4-BE49-F238E27FC236}">
                <a16:creationId xmlns:a16="http://schemas.microsoft.com/office/drawing/2014/main" id="{9F21ABB7-F0F9-4033-832E-5DB73067A51C}"/>
              </a:ext>
            </a:extLst>
          </p:cNvPr>
          <p:cNvPicPr>
            <a:picLocks noChangeAspect="1"/>
          </p:cNvPicPr>
          <p:nvPr/>
        </p:nvPicPr>
        <p:blipFill rotWithShape="1">
          <a:blip r:embed="rId5"/>
          <a:srcRect r="1156" b="2"/>
          <a:stretch/>
        </p:blipFill>
        <p:spPr>
          <a:xfrm>
            <a:off x="5120117" y="461681"/>
            <a:ext cx="6585549" cy="5934638"/>
          </a:xfrm>
          <a:custGeom>
            <a:avLst/>
            <a:gdLst>
              <a:gd name="connsiteX0" fmla="*/ 225406 w 6585549"/>
              <a:gd name="connsiteY0" fmla="*/ 0 h 5934638"/>
              <a:gd name="connsiteX1" fmla="*/ 6585549 w 6585549"/>
              <a:gd name="connsiteY1" fmla="*/ 0 h 5934638"/>
              <a:gd name="connsiteX2" fmla="*/ 6585549 w 6585549"/>
              <a:gd name="connsiteY2" fmla="*/ 5934638 h 5934638"/>
              <a:gd name="connsiteX3" fmla="*/ 226600 w 6585549"/>
              <a:gd name="connsiteY3" fmla="*/ 5934638 h 5934638"/>
              <a:gd name="connsiteX4" fmla="*/ 214529 w 6585549"/>
              <a:gd name="connsiteY4" fmla="*/ 5856373 h 5934638"/>
              <a:gd name="connsiteX5" fmla="*/ 203238 w 6585549"/>
              <a:gd name="connsiteY5" fmla="*/ 5780097 h 5934638"/>
              <a:gd name="connsiteX6" fmla="*/ 191320 w 6585549"/>
              <a:gd name="connsiteY6" fmla="*/ 5689292 h 5934638"/>
              <a:gd name="connsiteX7" fmla="*/ 177049 w 6585549"/>
              <a:gd name="connsiteY7" fmla="*/ 5581536 h 5934638"/>
              <a:gd name="connsiteX8" fmla="*/ 161995 w 6585549"/>
              <a:gd name="connsiteY8" fmla="*/ 5462279 h 5934638"/>
              <a:gd name="connsiteX9" fmla="*/ 146156 w 6585549"/>
              <a:gd name="connsiteY9" fmla="*/ 5327888 h 5934638"/>
              <a:gd name="connsiteX10" fmla="*/ 129376 w 6585549"/>
              <a:gd name="connsiteY10" fmla="*/ 5181389 h 5934638"/>
              <a:gd name="connsiteX11" fmla="*/ 112596 w 6585549"/>
              <a:gd name="connsiteY11" fmla="*/ 5022177 h 5934638"/>
              <a:gd name="connsiteX12" fmla="*/ 95503 w 6585549"/>
              <a:gd name="connsiteY12" fmla="*/ 4852675 h 5934638"/>
              <a:gd name="connsiteX13" fmla="*/ 79664 w 6585549"/>
              <a:gd name="connsiteY13" fmla="*/ 4669854 h 5934638"/>
              <a:gd name="connsiteX14" fmla="*/ 64453 w 6585549"/>
              <a:gd name="connsiteY14" fmla="*/ 4478558 h 5934638"/>
              <a:gd name="connsiteX15" fmla="*/ 50652 w 6585549"/>
              <a:gd name="connsiteY15" fmla="*/ 4276365 h 5934638"/>
              <a:gd name="connsiteX16" fmla="*/ 37480 w 6585549"/>
              <a:gd name="connsiteY16" fmla="*/ 4065697 h 5934638"/>
              <a:gd name="connsiteX17" fmla="*/ 25091 w 6585549"/>
              <a:gd name="connsiteY17" fmla="*/ 3845949 h 5934638"/>
              <a:gd name="connsiteX18" fmla="*/ 20700 w 6585549"/>
              <a:gd name="connsiteY18" fmla="*/ 3733351 h 5934638"/>
              <a:gd name="connsiteX19" fmla="*/ 15838 w 6585549"/>
              <a:gd name="connsiteY19" fmla="*/ 3618331 h 5934638"/>
              <a:gd name="connsiteX20" fmla="*/ 11291 w 6585549"/>
              <a:gd name="connsiteY20" fmla="*/ 3501495 h 5934638"/>
              <a:gd name="connsiteX21" fmla="*/ 8311 w 6585549"/>
              <a:gd name="connsiteY21" fmla="*/ 3384054 h 5934638"/>
              <a:gd name="connsiteX22" fmla="*/ 5645 w 6585549"/>
              <a:gd name="connsiteY22" fmla="*/ 3264191 h 5934638"/>
              <a:gd name="connsiteX23" fmla="*/ 2822 w 6585549"/>
              <a:gd name="connsiteY23" fmla="*/ 3143118 h 5934638"/>
              <a:gd name="connsiteX24" fmla="*/ 941 w 6585549"/>
              <a:gd name="connsiteY24" fmla="*/ 3019623 h 5934638"/>
              <a:gd name="connsiteX25" fmla="*/ 941 w 6585549"/>
              <a:gd name="connsiteY25" fmla="*/ 2894918 h 5934638"/>
              <a:gd name="connsiteX26" fmla="*/ 0 w 6585549"/>
              <a:gd name="connsiteY26" fmla="*/ 2769001 h 5934638"/>
              <a:gd name="connsiteX27" fmla="*/ 941 w 6585549"/>
              <a:gd name="connsiteY27" fmla="*/ 2641874 h 5934638"/>
              <a:gd name="connsiteX28" fmla="*/ 2822 w 6585549"/>
              <a:gd name="connsiteY28" fmla="*/ 2512931 h 5934638"/>
              <a:gd name="connsiteX29" fmla="*/ 4547 w 6585549"/>
              <a:gd name="connsiteY29" fmla="*/ 2383988 h 5934638"/>
              <a:gd name="connsiteX30" fmla="*/ 8311 w 6585549"/>
              <a:gd name="connsiteY30" fmla="*/ 2253229 h 5934638"/>
              <a:gd name="connsiteX31" fmla="*/ 12232 w 6585549"/>
              <a:gd name="connsiteY31" fmla="*/ 2121259 h 5934638"/>
              <a:gd name="connsiteX32" fmla="*/ 16779 w 6585549"/>
              <a:gd name="connsiteY32" fmla="*/ 1989289 h 5934638"/>
              <a:gd name="connsiteX33" fmla="*/ 23209 w 6585549"/>
              <a:gd name="connsiteY33" fmla="*/ 1856108 h 5934638"/>
              <a:gd name="connsiteX34" fmla="*/ 30893 w 6585549"/>
              <a:gd name="connsiteY34" fmla="*/ 1721716 h 5934638"/>
              <a:gd name="connsiteX35" fmla="*/ 38264 w 6585549"/>
              <a:gd name="connsiteY35" fmla="*/ 1586720 h 5934638"/>
              <a:gd name="connsiteX36" fmla="*/ 47673 w 6585549"/>
              <a:gd name="connsiteY36" fmla="*/ 1451723 h 5934638"/>
              <a:gd name="connsiteX37" fmla="*/ 58964 w 6585549"/>
              <a:gd name="connsiteY37" fmla="*/ 1314910 h 5934638"/>
              <a:gd name="connsiteX38" fmla="*/ 70255 w 6585549"/>
              <a:gd name="connsiteY38" fmla="*/ 1179913 h 5934638"/>
              <a:gd name="connsiteX39" fmla="*/ 83271 w 6585549"/>
              <a:gd name="connsiteY39" fmla="*/ 1042495 h 5934638"/>
              <a:gd name="connsiteX40" fmla="*/ 97542 w 6585549"/>
              <a:gd name="connsiteY40" fmla="*/ 904471 h 5934638"/>
              <a:gd name="connsiteX41" fmla="*/ 112596 w 6585549"/>
              <a:gd name="connsiteY41" fmla="*/ 768263 h 5934638"/>
              <a:gd name="connsiteX42" fmla="*/ 130160 w 6585549"/>
              <a:gd name="connsiteY42" fmla="*/ 630240 h 5934638"/>
              <a:gd name="connsiteX43" fmla="*/ 148978 w 6585549"/>
              <a:gd name="connsiteY43" fmla="*/ 492821 h 5934638"/>
              <a:gd name="connsiteX44" fmla="*/ 167640 w 6585549"/>
              <a:gd name="connsiteY44" fmla="*/ 354798 h 5934638"/>
              <a:gd name="connsiteX45" fmla="*/ 189438 w 6585549"/>
              <a:gd name="connsiteY45" fmla="*/ 217380 h 5934638"/>
              <a:gd name="connsiteX46" fmla="*/ 211706 w 6585549"/>
              <a:gd name="connsiteY46" fmla="*/ 80567 h 593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13"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Picture 4">
            <a:extLst>
              <a:ext uri="{FF2B5EF4-FFF2-40B4-BE49-F238E27FC236}">
                <a16:creationId xmlns:a16="http://schemas.microsoft.com/office/drawing/2014/main" id="{295B3496-FB54-4B0E-989F-B1943672AB87}"/>
              </a:ext>
            </a:extLst>
          </p:cNvPr>
          <p:cNvPicPr>
            <a:picLocks noChangeAspect="1"/>
          </p:cNvPicPr>
          <p:nvPr/>
        </p:nvPicPr>
        <p:blipFill>
          <a:blip r:embed="rId6"/>
          <a:stretch>
            <a:fillRect/>
          </a:stretch>
        </p:blipFill>
        <p:spPr>
          <a:xfrm>
            <a:off x="423335" y="162002"/>
            <a:ext cx="1554615" cy="1359526"/>
          </a:xfrm>
          <a:prstGeom prst="rect">
            <a:avLst/>
          </a:prstGeom>
        </p:spPr>
      </p:pic>
      <p:pic>
        <p:nvPicPr>
          <p:cNvPr id="6" name="Pradžia">
            <a:hlinkClick r:id="" action="ppaction://media"/>
            <a:extLst>
              <a:ext uri="{FF2B5EF4-FFF2-40B4-BE49-F238E27FC236}">
                <a16:creationId xmlns:a16="http://schemas.microsoft.com/office/drawing/2014/main" id="{42D7523E-D829-4024-A2C7-1C15CD320E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8161" y="461988"/>
            <a:ext cx="1069532" cy="1069532"/>
          </a:xfrm>
          <a:prstGeom prst="rect">
            <a:avLst/>
          </a:prstGeom>
        </p:spPr>
      </p:pic>
    </p:spTree>
    <p:extLst>
      <p:ext uri="{BB962C8B-B14F-4D97-AF65-F5344CB8AC3E}">
        <p14:creationId xmlns:p14="http://schemas.microsoft.com/office/powerpoint/2010/main" val="7519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A8487C7-D7B1-4062-90EA-46A9837719A3}"/>
              </a:ext>
            </a:extLst>
          </p:cNvPr>
          <p:cNvGraphicFramePr/>
          <p:nvPr>
            <p:extLst>
              <p:ext uri="{D42A27DB-BD31-4B8C-83A1-F6EECF244321}">
                <p14:modId xmlns:p14="http://schemas.microsoft.com/office/powerpoint/2010/main" val="867706937"/>
              </p:ext>
            </p:extLst>
          </p:nvPr>
        </p:nvGraphicFramePr>
        <p:xfrm>
          <a:off x="546100" y="1092200"/>
          <a:ext cx="11112500" cy="5973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8F0B8707-A22A-4208-877B-75DFAC1640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83771" y="145472"/>
            <a:ext cx="1893455" cy="1893455"/>
          </a:xfrm>
          <a:prstGeom prst="rect">
            <a:avLst/>
          </a:prstGeom>
        </p:spPr>
      </p:pic>
    </p:spTree>
    <p:extLst>
      <p:ext uri="{BB962C8B-B14F-4D97-AF65-F5344CB8AC3E}">
        <p14:creationId xmlns:p14="http://schemas.microsoft.com/office/powerpoint/2010/main" val="275250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B02526-037D-4753-8084-96B3C441436C}"/>
              </a:ext>
            </a:extLst>
          </p:cNvPr>
          <p:cNvSpPr>
            <a:spLocks noGrp="1"/>
          </p:cNvSpPr>
          <p:nvPr>
            <p:ph idx="1"/>
          </p:nvPr>
        </p:nvSpPr>
        <p:spPr>
          <a:xfrm>
            <a:off x="441257" y="2449512"/>
            <a:ext cx="5131546" cy="2511425"/>
          </a:xfrm>
        </p:spPr>
        <p:txBody>
          <a:bodyPr>
            <a:normAutofit/>
          </a:bodyPr>
          <a:lstStyle/>
          <a:p>
            <a:r>
              <a:rPr lang="lt-LT" sz="2400" dirty="0">
                <a:solidFill>
                  <a:schemeClr val="tx1"/>
                </a:solidFill>
                <a:latin typeface="Arial" panose="020B0604020202020204" pitchFamily="34" charset="0"/>
                <a:cs typeface="Arial" panose="020B0604020202020204" pitchFamily="34" charset="0"/>
              </a:rPr>
              <a:t>Paauglystės laikotarpiu ypač išryškėja domėjimasis priešingos</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ar</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tos</a:t>
            </a:r>
            <a:r>
              <a:rPr lang="en-US" sz="2400" dirty="0">
                <a:solidFill>
                  <a:schemeClr val="tx1"/>
                </a:solidFill>
                <a:latin typeface="Arial" panose="020B0604020202020204" pitchFamily="34" charset="0"/>
                <a:cs typeface="Arial" panose="020B0604020202020204" pitchFamily="34" charset="0"/>
              </a:rPr>
              <a:t> pa</a:t>
            </a:r>
            <a:r>
              <a:rPr lang="lt-LT" sz="2400" dirty="0">
                <a:solidFill>
                  <a:schemeClr val="tx1"/>
                </a:solidFill>
                <a:latin typeface="Arial" panose="020B0604020202020204" pitchFamily="34" charset="0"/>
                <a:cs typeface="Arial" panose="020B0604020202020204" pitchFamily="34" charset="0"/>
              </a:rPr>
              <a:t>čios lyties asmeniu</a:t>
            </a:r>
            <a:r>
              <a:rPr lang="en-US" sz="2400" dirty="0">
                <a:solidFill>
                  <a:schemeClr val="tx1"/>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2997AA7A-1A92-4FEE-9BBA-EF45A0472F0C}"/>
              </a:ext>
            </a:extLst>
          </p:cNvPr>
          <p:cNvPicPr>
            <a:picLocks noChangeAspect="1"/>
          </p:cNvPicPr>
          <p:nvPr/>
        </p:nvPicPr>
        <p:blipFill>
          <a:blip r:embed="rId4"/>
          <a:stretch>
            <a:fillRect/>
          </a:stretch>
        </p:blipFill>
        <p:spPr>
          <a:xfrm>
            <a:off x="5572803" y="2449512"/>
            <a:ext cx="6619197" cy="4408488"/>
          </a:xfrm>
          <a:prstGeom prst="rect">
            <a:avLst/>
          </a:prstGeom>
        </p:spPr>
      </p:pic>
      <p:pic>
        <p:nvPicPr>
          <p:cNvPr id="2" name="Recorded Sound">
            <a:hlinkClick r:id="" action="ppaction://media"/>
            <a:extLst>
              <a:ext uri="{FF2B5EF4-FFF2-40B4-BE49-F238E27FC236}">
                <a16:creationId xmlns:a16="http://schemas.microsoft.com/office/drawing/2014/main" id="{37A5B28B-6A76-4CA2-A069-052C9CBC2F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156" y="552449"/>
            <a:ext cx="1406566" cy="1406566"/>
          </a:xfrm>
          <a:prstGeom prst="rect">
            <a:avLst/>
          </a:prstGeom>
        </p:spPr>
      </p:pic>
    </p:spTree>
    <p:extLst>
      <p:ext uri="{BB962C8B-B14F-4D97-AF65-F5344CB8AC3E}">
        <p14:creationId xmlns:p14="http://schemas.microsoft.com/office/powerpoint/2010/main" val="143691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87E532-E437-417C-8EFE-A82C1198E2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400" y="0"/>
            <a:ext cx="12217399" cy="6858000"/>
          </a:xfrm>
          <a:prstGeom prst="rect">
            <a:avLst/>
          </a:prstGeom>
        </p:spPr>
      </p:pic>
      <p:sp>
        <p:nvSpPr>
          <p:cNvPr id="2" name="Title 1">
            <a:extLst>
              <a:ext uri="{FF2B5EF4-FFF2-40B4-BE49-F238E27FC236}">
                <a16:creationId xmlns:a16="http://schemas.microsoft.com/office/drawing/2014/main" id="{1072F505-1C8B-4215-900D-9C6F4271858B}"/>
              </a:ext>
            </a:extLst>
          </p:cNvPr>
          <p:cNvSpPr>
            <a:spLocks noGrp="1"/>
          </p:cNvSpPr>
          <p:nvPr>
            <p:ph type="title"/>
          </p:nvPr>
        </p:nvSpPr>
        <p:spPr>
          <a:xfrm>
            <a:off x="3263154" y="681568"/>
            <a:ext cx="6541245" cy="994832"/>
          </a:xfrm>
        </p:spPr>
        <p:style>
          <a:lnRef idx="1">
            <a:schemeClr val="accent1"/>
          </a:lnRef>
          <a:fillRef idx="3">
            <a:schemeClr val="accent1"/>
          </a:fillRef>
          <a:effectRef idx="2">
            <a:schemeClr val="accent1"/>
          </a:effectRef>
          <a:fontRef idx="minor">
            <a:schemeClr val="lt1"/>
          </a:fontRef>
        </p:style>
        <p:txBody>
          <a:bodyPr/>
          <a:lstStyle/>
          <a:p>
            <a:pPr algn="ctr"/>
            <a:r>
              <a:rPr lang="lt-LT" sz="5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Kas yra meilė? </a:t>
            </a:r>
            <a:endParaRPr lang="en-US" sz="5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237FFE6-5EF0-45B3-9C91-05AAFABA2D26}"/>
              </a:ext>
            </a:extLst>
          </p:cNvPr>
          <p:cNvSpPr>
            <a:spLocks noGrp="1"/>
          </p:cNvSpPr>
          <p:nvPr>
            <p:ph idx="1"/>
          </p:nvPr>
        </p:nvSpPr>
        <p:spPr>
          <a:xfrm>
            <a:off x="3263155" y="2070100"/>
            <a:ext cx="6541246" cy="4267200"/>
          </a:xfrm>
        </p:spPr>
        <p:style>
          <a:lnRef idx="1">
            <a:schemeClr val="accent1"/>
          </a:lnRef>
          <a:fillRef idx="3">
            <a:schemeClr val="accent1"/>
          </a:fillRef>
          <a:effectRef idx="2">
            <a:schemeClr val="accent1"/>
          </a:effectRef>
          <a:fontRef idx="minor">
            <a:schemeClr val="lt1"/>
          </a:fontRef>
        </p:style>
        <p:txBody>
          <a:bodyPr>
            <a:normAutofit fontScale="92500" lnSpcReduction="20000"/>
          </a:bodyPr>
          <a:lstStyle/>
          <a:p>
            <a:r>
              <a:rPr lang="lt-LT" sz="3600" dirty="0">
                <a:latin typeface="Arial" panose="020B0604020202020204" pitchFamily="34" charset="0"/>
                <a:cs typeface="Arial" panose="020B0604020202020204" pitchFamily="34" charset="0"/>
              </a:rPr>
              <a:t>Meilė yra plataus spektro jausmas. </a:t>
            </a:r>
          </a:p>
          <a:p>
            <a:r>
              <a:rPr lang="lt-LT" sz="3600" dirty="0">
                <a:latin typeface="Arial" panose="020B0604020202020204" pitchFamily="34" charset="0"/>
                <a:cs typeface="Arial" panose="020B0604020202020204" pitchFamily="34" charset="0"/>
              </a:rPr>
              <a:t>Jam suvokti kartais neužtenka viso gyvenimo. </a:t>
            </a:r>
          </a:p>
          <a:p>
            <a:r>
              <a:rPr lang="lt-LT" sz="3600" dirty="0">
                <a:latin typeface="Arial" panose="020B0604020202020204" pitchFamily="34" charset="0"/>
                <a:cs typeface="Arial" panose="020B0604020202020204" pitchFamily="34" charset="0"/>
              </a:rPr>
              <a:t>Jos tiek daug veidų ir pavidalų, kad išoriniai ženklai ne visada gali būti meilės įrodymais.</a:t>
            </a:r>
            <a:br>
              <a:rPr lang="lt-LT" sz="3600" dirty="0">
                <a:latin typeface="Arial" panose="020B0604020202020204" pitchFamily="34" charset="0"/>
                <a:cs typeface="Arial" panose="020B0604020202020204" pitchFamily="34" charset="0"/>
              </a:rPr>
            </a:br>
            <a:br>
              <a:rPr lang="lt-LT" sz="3600"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C403923E-A3CF-424D-896C-023490CC33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3132" y="0"/>
            <a:ext cx="1679699" cy="1679699"/>
          </a:xfrm>
          <a:prstGeom prst="rect">
            <a:avLst/>
          </a:prstGeom>
        </p:spPr>
      </p:pic>
    </p:spTree>
    <p:extLst>
      <p:ext uri="{BB962C8B-B14F-4D97-AF65-F5344CB8AC3E}">
        <p14:creationId xmlns:p14="http://schemas.microsoft.com/office/powerpoint/2010/main" val="77897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B9DDAA-56BA-4431-BDAB-D887DC1BBC3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0"/>
            <a:ext cx="12192000" cy="6857999"/>
          </a:xfrm>
          <a:prstGeom prst="rect">
            <a:avLst/>
          </a:prstGeom>
        </p:spPr>
      </p:pic>
      <p:graphicFrame>
        <p:nvGraphicFramePr>
          <p:cNvPr id="4" name="Content Placeholder 3">
            <a:extLst>
              <a:ext uri="{FF2B5EF4-FFF2-40B4-BE49-F238E27FC236}">
                <a16:creationId xmlns:a16="http://schemas.microsoft.com/office/drawing/2014/main" id="{149F6F90-10DD-4E79-B8B3-501638FBF172}"/>
              </a:ext>
            </a:extLst>
          </p:cNvPr>
          <p:cNvGraphicFramePr>
            <a:graphicFrameLocks noGrp="1"/>
          </p:cNvGraphicFramePr>
          <p:nvPr>
            <p:ph idx="1"/>
            <p:extLst>
              <p:ext uri="{D42A27DB-BD31-4B8C-83A1-F6EECF244321}">
                <p14:modId xmlns:p14="http://schemas.microsoft.com/office/powerpoint/2010/main" val="251500143"/>
              </p:ext>
            </p:extLst>
          </p:nvPr>
        </p:nvGraphicFramePr>
        <p:xfrm>
          <a:off x="-635000" y="0"/>
          <a:ext cx="12611100" cy="66929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Recorded Sound">
            <a:hlinkClick r:id="" action="ppaction://media"/>
            <a:extLst>
              <a:ext uri="{FF2B5EF4-FFF2-40B4-BE49-F238E27FC236}">
                <a16:creationId xmlns:a16="http://schemas.microsoft.com/office/drawing/2014/main" id="{E01E6564-8EFE-4BA4-B92C-DFE088A5979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15636" y="165100"/>
            <a:ext cx="1739075" cy="1739075"/>
          </a:xfrm>
          <a:prstGeom prst="rect">
            <a:avLst/>
          </a:prstGeom>
        </p:spPr>
      </p:pic>
    </p:spTree>
    <p:extLst>
      <p:ext uri="{BB962C8B-B14F-4D97-AF65-F5344CB8AC3E}">
        <p14:creationId xmlns:p14="http://schemas.microsoft.com/office/powerpoint/2010/main" val="173516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95D06F-79C4-4ED3-95E3-7108AFBCE33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373" y="0"/>
            <a:ext cx="12200373" cy="6917268"/>
          </a:xfrm>
          <a:prstGeom prst="rect">
            <a:avLst/>
          </a:prstGeom>
        </p:spPr>
      </p:pic>
      <p:sp>
        <p:nvSpPr>
          <p:cNvPr id="2" name="Title 1">
            <a:extLst>
              <a:ext uri="{FF2B5EF4-FFF2-40B4-BE49-F238E27FC236}">
                <a16:creationId xmlns:a16="http://schemas.microsoft.com/office/drawing/2014/main" id="{70FC620F-8569-4274-B8A3-17CCFB983299}"/>
              </a:ext>
            </a:extLst>
          </p:cNvPr>
          <p:cNvSpPr>
            <a:spLocks noGrp="1"/>
          </p:cNvSpPr>
          <p:nvPr>
            <p:ph type="title"/>
          </p:nvPr>
        </p:nvSpPr>
        <p:spPr>
          <a:xfrm>
            <a:off x="0" y="0"/>
            <a:ext cx="3111500" cy="3009900"/>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lt-LT" dirty="0">
                <a:solidFill>
                  <a:schemeClr val="tx1"/>
                </a:solidFill>
                <a:effectLst>
                  <a:outerShdw blurRad="38100" dist="38100" dir="2700000" algn="tl">
                    <a:srgbClr val="000000">
                      <a:alpha val="43137"/>
                    </a:srgbClr>
                  </a:outerShdw>
                </a:effectLst>
              </a:rPr>
              <a:t>Buvimas kartu nėra paprastas santykis!</a:t>
            </a:r>
            <a:endParaRPr lang="en-US" dirty="0">
              <a:solidFill>
                <a:schemeClr val="tx1"/>
              </a:solidFill>
              <a:effectLst>
                <a:outerShdw blurRad="38100" dist="38100" dir="2700000" algn="tl">
                  <a:srgbClr val="000000">
                    <a:alpha val="43137"/>
                  </a:srgbClr>
                </a:outerShdw>
              </a:effectLst>
            </a:endParaRPr>
          </a:p>
        </p:txBody>
      </p:sp>
      <p:graphicFrame>
        <p:nvGraphicFramePr>
          <p:cNvPr id="5" name="Diagram 4">
            <a:extLst>
              <a:ext uri="{FF2B5EF4-FFF2-40B4-BE49-F238E27FC236}">
                <a16:creationId xmlns:a16="http://schemas.microsoft.com/office/drawing/2014/main" id="{2FE71529-52A2-42C2-BDCA-42709AED76EB}"/>
              </a:ext>
            </a:extLst>
          </p:cNvPr>
          <p:cNvGraphicFramePr/>
          <p:nvPr>
            <p:extLst>
              <p:ext uri="{D42A27DB-BD31-4B8C-83A1-F6EECF244321}">
                <p14:modId xmlns:p14="http://schemas.microsoft.com/office/powerpoint/2010/main" val="391783459"/>
              </p:ext>
            </p:extLst>
          </p:nvPr>
        </p:nvGraphicFramePr>
        <p:xfrm>
          <a:off x="4851400" y="-283636"/>
          <a:ext cx="7361673" cy="72305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Recorded Sound">
            <a:hlinkClick r:id="" action="ppaction://media"/>
            <a:extLst>
              <a:ext uri="{FF2B5EF4-FFF2-40B4-BE49-F238E27FC236}">
                <a16:creationId xmlns:a16="http://schemas.microsoft.com/office/drawing/2014/main" id="{DF3B56EC-B95C-4AC7-9DE3-279CA54CD8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9397" y="3293536"/>
            <a:ext cx="1857829" cy="1857829"/>
          </a:xfrm>
          <a:prstGeom prst="rect">
            <a:avLst/>
          </a:prstGeom>
        </p:spPr>
      </p:pic>
    </p:spTree>
    <p:extLst>
      <p:ext uri="{BB962C8B-B14F-4D97-AF65-F5344CB8AC3E}">
        <p14:creationId xmlns:p14="http://schemas.microsoft.com/office/powerpoint/2010/main" val="19681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6B0B-D556-4283-A631-78AA7333791B}"/>
              </a:ext>
            </a:extLst>
          </p:cNvPr>
          <p:cNvSpPr>
            <a:spLocks noGrp="1"/>
          </p:cNvSpPr>
          <p:nvPr>
            <p:ph type="title"/>
          </p:nvPr>
        </p:nvSpPr>
        <p:spPr/>
        <p:txBody>
          <a:bodyPr/>
          <a:lstStyle/>
          <a:p>
            <a:pPr algn="ctr"/>
            <a:r>
              <a:rPr lang="lt-LT" sz="5400" dirty="0">
                <a:latin typeface="Arial" panose="020B0604020202020204" pitchFamily="34" charset="0"/>
                <a:cs typeface="Arial" panose="020B0604020202020204" pitchFamily="34" charset="0"/>
              </a:rPr>
              <a:t>Svarbu išmokti valdyti lytinį poreikį!</a:t>
            </a:r>
            <a:endParaRPr lang="en-US" sz="5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8E5AF5-03E2-4BD0-810D-203F0F58C0AF}"/>
              </a:ext>
            </a:extLst>
          </p:cNvPr>
          <p:cNvSpPr>
            <a:spLocks noGrp="1"/>
          </p:cNvSpPr>
          <p:nvPr>
            <p:ph idx="1"/>
          </p:nvPr>
        </p:nvSpPr>
        <p:spPr>
          <a:xfrm>
            <a:off x="989854" y="2057400"/>
            <a:ext cx="8825659" cy="3416300"/>
          </a:xfrm>
        </p:spPr>
        <p:txBody>
          <a:bodyPr>
            <a:normAutofit/>
          </a:bodyPr>
          <a:lstStyle/>
          <a:p>
            <a:r>
              <a:rPr lang="lt-LT" sz="4000" dirty="0">
                <a:latin typeface="Arial" panose="020B0604020202020204" pitchFamily="34" charset="0"/>
                <a:cs typeface="Arial" panose="020B0604020202020204" pitchFamily="34" charset="0"/>
              </a:rPr>
              <a:t>Apkabinti</a:t>
            </a:r>
          </a:p>
          <a:p>
            <a:r>
              <a:rPr lang="lt-LT" sz="4000" dirty="0">
                <a:latin typeface="Arial" panose="020B0604020202020204" pitchFamily="34" charset="0"/>
                <a:cs typeface="Arial" panose="020B0604020202020204" pitchFamily="34" charset="0"/>
              </a:rPr>
              <a:t>Laikytis už rankų</a:t>
            </a:r>
          </a:p>
          <a:p>
            <a:r>
              <a:rPr lang="lt-LT" sz="4000" dirty="0">
                <a:latin typeface="Arial" panose="020B0604020202020204" pitchFamily="34" charset="0"/>
                <a:cs typeface="Arial" panose="020B0604020202020204" pitchFamily="34" charset="0"/>
              </a:rPr>
              <a:t>Pabučiuoti </a:t>
            </a:r>
          </a:p>
          <a:p>
            <a:pPr marL="0" indent="0">
              <a:buNone/>
            </a:pPr>
            <a:endParaRPr lang="lt-LT"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5DCAF06-9417-4290-83A4-80B5B91BC947}"/>
              </a:ext>
            </a:extLst>
          </p:cNvPr>
          <p:cNvPicPr>
            <a:picLocks noChangeAspect="1"/>
          </p:cNvPicPr>
          <p:nvPr/>
        </p:nvPicPr>
        <p:blipFill>
          <a:blip r:embed="rId4"/>
          <a:stretch>
            <a:fillRect/>
          </a:stretch>
        </p:blipFill>
        <p:spPr>
          <a:xfrm>
            <a:off x="0" y="4495800"/>
            <a:ext cx="4140199" cy="2362200"/>
          </a:xfrm>
          <a:prstGeom prst="rect">
            <a:avLst/>
          </a:prstGeom>
        </p:spPr>
      </p:pic>
      <p:pic>
        <p:nvPicPr>
          <p:cNvPr id="1026" name="Picture 2" descr="Vaizdo rezultatas pagal užklausą „hold your hands“&quot;">
            <a:extLst>
              <a:ext uri="{FF2B5EF4-FFF2-40B4-BE49-F238E27FC236}">
                <a16:creationId xmlns:a16="http://schemas.microsoft.com/office/drawing/2014/main" id="{05B675F1-E573-4E35-A71F-2A07F4D97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199" y="4495800"/>
            <a:ext cx="414019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4CEEAB-AFAD-4EF9-8795-29752A577A10}"/>
              </a:ext>
            </a:extLst>
          </p:cNvPr>
          <p:cNvPicPr>
            <a:picLocks noChangeAspect="1"/>
          </p:cNvPicPr>
          <p:nvPr/>
        </p:nvPicPr>
        <p:blipFill>
          <a:blip r:embed="rId6"/>
          <a:stretch>
            <a:fillRect/>
          </a:stretch>
        </p:blipFill>
        <p:spPr>
          <a:xfrm>
            <a:off x="8280398" y="4495799"/>
            <a:ext cx="3917158" cy="2362200"/>
          </a:xfrm>
          <a:prstGeom prst="rect">
            <a:avLst/>
          </a:prstGeom>
        </p:spPr>
      </p:pic>
      <p:pic>
        <p:nvPicPr>
          <p:cNvPr id="6" name="Recorded Sound">
            <a:hlinkClick r:id="" action="ppaction://media"/>
            <a:extLst>
              <a:ext uri="{FF2B5EF4-FFF2-40B4-BE49-F238E27FC236}">
                <a16:creationId xmlns:a16="http://schemas.microsoft.com/office/drawing/2014/main" id="{4B84A0B3-C6B0-4DDD-A196-04B4F8A783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65174" y="2308705"/>
            <a:ext cx="1810327" cy="1810327"/>
          </a:xfrm>
          <a:prstGeom prst="rect">
            <a:avLst/>
          </a:prstGeom>
        </p:spPr>
      </p:pic>
    </p:spTree>
    <p:extLst>
      <p:ext uri="{BB962C8B-B14F-4D97-AF65-F5344CB8AC3E}">
        <p14:creationId xmlns:p14="http://schemas.microsoft.com/office/powerpoint/2010/main" val="260954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C4ECAB0-8D1E-4324-AEDB-AF1DD15DE2FF}"/>
              </a:ext>
            </a:extLst>
          </p:cNvPr>
          <p:cNvGraphicFramePr>
            <a:graphicFrameLocks noGrp="1"/>
          </p:cNvGraphicFramePr>
          <p:nvPr>
            <p:ph idx="1"/>
            <p:extLst>
              <p:ext uri="{D42A27DB-BD31-4B8C-83A1-F6EECF244321}">
                <p14:modId xmlns:p14="http://schemas.microsoft.com/office/powerpoint/2010/main" val="3334774452"/>
              </p:ext>
            </p:extLst>
          </p:nvPr>
        </p:nvGraphicFramePr>
        <p:xfrm>
          <a:off x="323850" y="711200"/>
          <a:ext cx="11347450" cy="68961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Recorded Sound">
            <a:hlinkClick r:id="" action="ppaction://media"/>
            <a:extLst>
              <a:ext uri="{FF2B5EF4-FFF2-40B4-BE49-F238E27FC236}">
                <a16:creationId xmlns:a16="http://schemas.microsoft.com/office/drawing/2014/main" id="{9FA3EC1E-4E73-4323-A72B-E39D139134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0700" y="159328"/>
            <a:ext cx="2392218" cy="2392218"/>
          </a:xfrm>
          <a:prstGeom prst="rect">
            <a:avLst/>
          </a:prstGeom>
        </p:spPr>
      </p:pic>
    </p:spTree>
    <p:extLst>
      <p:ext uri="{BB962C8B-B14F-4D97-AF65-F5344CB8AC3E}">
        <p14:creationId xmlns:p14="http://schemas.microsoft.com/office/powerpoint/2010/main" val="292772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24F95-07BA-42B3-8AC3-91247CF1031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BC3B965-366C-40EB-9992-E326C4E26ADD}"/>
              </a:ext>
            </a:extLst>
          </p:cNvPr>
          <p:cNvPicPr>
            <a:picLocks noChangeAspect="1"/>
          </p:cNvPicPr>
          <p:nvPr/>
        </p:nvPicPr>
        <p:blipFill>
          <a:blip r:embed="rId5"/>
          <a:stretch>
            <a:fillRect/>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BC4F0ED9-F357-40A5-AB8B-7F07165CFB3C}"/>
              </a:ext>
            </a:extLst>
          </p:cNvPr>
          <p:cNvSpPr>
            <a:spLocks noGrp="1"/>
          </p:cNvSpPr>
          <p:nvPr>
            <p:ph idx="1"/>
          </p:nvPr>
        </p:nvSpPr>
        <p:spPr>
          <a:xfrm>
            <a:off x="189754" y="571500"/>
            <a:ext cx="4814046" cy="2400300"/>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lt-LT" sz="3200" dirty="0">
                <a:latin typeface="Arial" panose="020B0604020202020204" pitchFamily="34" charset="0"/>
                <a:cs typeface="Arial" panose="020B0604020202020204" pitchFamily="34" charset="0"/>
              </a:rPr>
              <a:t>Jeigu patiriate seksualinį išnaudojimą privalote kam nors pasipasakoti!</a:t>
            </a:r>
            <a:endParaRPr lang="en-US" sz="32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860E1100-F9A6-4BE8-AFD0-9E7D7FF6B6BD}"/>
              </a:ext>
            </a:extLst>
          </p:cNvPr>
          <p:cNvSpPr txBox="1">
            <a:spLocks/>
          </p:cNvSpPr>
          <p:nvPr/>
        </p:nvSpPr>
        <p:spPr>
          <a:xfrm>
            <a:off x="6096000" y="4457700"/>
            <a:ext cx="5943600" cy="2400300"/>
          </a:xfrm>
          <a:prstGeom prst="rect">
            <a:avLst/>
          </a:prstGeom>
          <a:solidFill>
            <a:schemeClr val="dk1">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lt1"/>
                </a:solidFill>
                <a:latin typeface="+mn-lt"/>
                <a:ea typeface="+mn-ea"/>
                <a:cs typeface="+mn-cs"/>
              </a:defRPr>
            </a:lvl9pPr>
          </a:lstStyle>
          <a:p>
            <a:r>
              <a:rPr lang="lt-LT" sz="3200" dirty="0">
                <a:latin typeface="Arial" panose="020B0604020202020204" pitchFamily="34" charset="0"/>
                <a:cs typeface="Arial" panose="020B0604020202020204" pitchFamily="34" charset="0"/>
              </a:rPr>
              <a:t>Veiksmai: nusigręžti, pasitraukti toliau, imti žiūrėti pro langą, kalbėtis su kitais suaugusiaisiais ar pan. </a:t>
            </a:r>
            <a:endParaRPr lang="en-US" sz="3200" dirty="0">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65D0AD41-89BB-41CF-A2A0-3ED2C218F4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42764" y="353676"/>
            <a:ext cx="1810327" cy="1810327"/>
          </a:xfrm>
          <a:prstGeom prst="rect">
            <a:avLst/>
          </a:prstGeom>
        </p:spPr>
      </p:pic>
    </p:spTree>
    <p:extLst>
      <p:ext uri="{BB962C8B-B14F-4D97-AF65-F5344CB8AC3E}">
        <p14:creationId xmlns:p14="http://schemas.microsoft.com/office/powerpoint/2010/main" val="11577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66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D05D-83F1-4434-8F8A-88D1D89B2FF6}"/>
              </a:ext>
            </a:extLst>
          </p:cNvPr>
          <p:cNvSpPr>
            <a:spLocks noGrp="1"/>
          </p:cNvSpPr>
          <p:nvPr>
            <p:ph type="title"/>
          </p:nvPr>
        </p:nvSpPr>
        <p:spPr/>
        <p:txBody>
          <a:bodyPr/>
          <a:lstStyle/>
          <a:p>
            <a:r>
              <a:rPr lang="lt-LT" sz="5400" dirty="0">
                <a:latin typeface="Arial" panose="020B0604020202020204" pitchFamily="34" charset="0"/>
                <a:cs typeface="Arial" panose="020B0604020202020204" pitchFamily="34" charset="0"/>
              </a:rPr>
              <a:t>Lytinis potraukis</a:t>
            </a:r>
            <a:endParaRPr lang="en-US" sz="5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A16D251-4136-441E-A51B-2B6C208F83D2}"/>
              </a:ext>
            </a:extLst>
          </p:cNvPr>
          <p:cNvSpPr>
            <a:spLocks noGrp="1"/>
          </p:cNvSpPr>
          <p:nvPr>
            <p:ph idx="1"/>
          </p:nvPr>
        </p:nvSpPr>
        <p:spPr>
          <a:xfrm>
            <a:off x="261422" y="3240885"/>
            <a:ext cx="7419498" cy="3530599"/>
          </a:xfrm>
        </p:spPr>
        <p:txBody>
          <a:bodyPr/>
          <a:lstStyle/>
          <a:p>
            <a:pPr marL="0" indent="0">
              <a:buNone/>
            </a:pPr>
            <a:r>
              <a:rPr lang="lt-LT" sz="3200" dirty="0">
                <a:latin typeface="Arial" panose="020B0604020202020204" pitchFamily="34" charset="0"/>
                <a:cs typeface="Arial" panose="020B0604020202020204" pitchFamily="34" charset="0"/>
              </a:rPr>
              <a:t>Dažnai per anksti pradedamas  lytinis gyvenimas kelia pavojų brandžios asmenybės tapsmui</a:t>
            </a:r>
            <a:r>
              <a:rPr lang="lt-LT"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66A76FB-31B1-494C-BEB5-2DBAB48CB807}"/>
              </a:ext>
            </a:extLst>
          </p:cNvPr>
          <p:cNvPicPr>
            <a:picLocks noChangeAspect="1"/>
          </p:cNvPicPr>
          <p:nvPr/>
        </p:nvPicPr>
        <p:blipFill rotWithShape="1">
          <a:blip r:embed="rId5"/>
          <a:srcRect t="13656" b="12606"/>
          <a:stretch/>
        </p:blipFill>
        <p:spPr>
          <a:xfrm>
            <a:off x="7787798" y="2692399"/>
            <a:ext cx="4035902" cy="2917527"/>
          </a:xfrm>
          <a:prstGeom prst="rect">
            <a:avLst/>
          </a:prstGeom>
          <a:ln>
            <a:noFill/>
          </a:ln>
          <a:effectLst>
            <a:softEdge rad="112500"/>
          </a:effectLst>
        </p:spPr>
      </p:pic>
      <p:pic>
        <p:nvPicPr>
          <p:cNvPr id="5" name="Recorded Sound">
            <a:hlinkClick r:id="" action="ppaction://media"/>
            <a:extLst>
              <a:ext uri="{FF2B5EF4-FFF2-40B4-BE49-F238E27FC236}">
                <a16:creationId xmlns:a16="http://schemas.microsoft.com/office/drawing/2014/main" id="{0345F49E-929A-4259-BE04-C1282ED1C4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0810" y="496398"/>
            <a:ext cx="2368468" cy="2368468"/>
          </a:xfrm>
          <a:prstGeom prst="rect">
            <a:avLst/>
          </a:prstGeom>
        </p:spPr>
      </p:pic>
    </p:spTree>
    <p:extLst>
      <p:ext uri="{BB962C8B-B14F-4D97-AF65-F5344CB8AC3E}">
        <p14:creationId xmlns:p14="http://schemas.microsoft.com/office/powerpoint/2010/main" val="271951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4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F5C1-304F-4AB1-AD36-E18F5B2FA374}"/>
              </a:ext>
            </a:extLst>
          </p:cNvPr>
          <p:cNvSpPr>
            <a:spLocks noGrp="1"/>
          </p:cNvSpPr>
          <p:nvPr>
            <p:ph type="title"/>
          </p:nvPr>
        </p:nvSpPr>
        <p:spPr>
          <a:xfrm>
            <a:off x="977155" y="935568"/>
            <a:ext cx="5461746" cy="706964"/>
          </a:xfrm>
        </p:spPr>
        <p:txBody>
          <a:bodyPr/>
          <a:lstStyle/>
          <a:p>
            <a:r>
              <a:rPr lang="lt-LT" dirty="0">
                <a:latin typeface="Arial" panose="020B0604020202020204" pitchFamily="34" charset="0"/>
                <a:cs typeface="Arial" panose="020B0604020202020204" pitchFamily="34" charset="0"/>
              </a:rPr>
              <a:t>Lytiniai santykiai. Kas tai?</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BA9E789-E195-49D0-A61B-AB3D68A2B55D}"/>
              </a:ext>
            </a:extLst>
          </p:cNvPr>
          <p:cNvSpPr>
            <a:spLocks noGrp="1"/>
          </p:cNvSpPr>
          <p:nvPr>
            <p:ph idx="1"/>
          </p:nvPr>
        </p:nvSpPr>
        <p:spPr>
          <a:xfrm>
            <a:off x="739484" y="2286000"/>
            <a:ext cx="6131215" cy="4152900"/>
          </a:xfrm>
        </p:spPr>
        <p:txBody>
          <a:bodyPr>
            <a:normAutofit/>
          </a:bodyPr>
          <a:lstStyle/>
          <a:p>
            <a:r>
              <a:rPr lang="lt-LT" sz="3200" dirty="0">
                <a:latin typeface="Arial" panose="020B0604020202020204" pitchFamily="34" charset="0"/>
                <a:cs typeface="Arial" panose="020B0604020202020204" pitchFamily="34" charset="0"/>
              </a:rPr>
              <a:t>Siaurąja prasme – sueitis.</a:t>
            </a: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7A5054C-22CB-4BD0-9505-706DF0956FEC}"/>
              </a:ext>
            </a:extLst>
          </p:cNvPr>
          <p:cNvPicPr>
            <a:picLocks noChangeAspect="1"/>
          </p:cNvPicPr>
          <p:nvPr/>
        </p:nvPicPr>
        <p:blipFill>
          <a:blip r:embed="rId5"/>
          <a:stretch>
            <a:fillRect/>
          </a:stretch>
        </p:blipFill>
        <p:spPr>
          <a:xfrm>
            <a:off x="7063818" y="2658532"/>
            <a:ext cx="4886882" cy="30183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Recorded Sound">
            <a:hlinkClick r:id="" action="ppaction://media"/>
            <a:extLst>
              <a:ext uri="{FF2B5EF4-FFF2-40B4-BE49-F238E27FC236}">
                <a16:creationId xmlns:a16="http://schemas.microsoft.com/office/drawing/2014/main" id="{60559463-51B1-4851-B35F-F2616FAFA7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0699" y="573891"/>
            <a:ext cx="1430317" cy="1430317"/>
          </a:xfrm>
          <a:prstGeom prst="rect">
            <a:avLst/>
          </a:prstGeom>
        </p:spPr>
      </p:pic>
    </p:spTree>
    <p:extLst>
      <p:ext uri="{BB962C8B-B14F-4D97-AF65-F5344CB8AC3E}">
        <p14:creationId xmlns:p14="http://schemas.microsoft.com/office/powerpoint/2010/main" val="3262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3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3C6A-66C9-45AB-9530-FE4EA1980B0F}"/>
              </a:ext>
            </a:extLst>
          </p:cNvPr>
          <p:cNvSpPr>
            <a:spLocks noGrp="1"/>
          </p:cNvSpPr>
          <p:nvPr>
            <p:ph type="title"/>
          </p:nvPr>
        </p:nvSpPr>
        <p:spPr/>
        <p:txBody>
          <a:bodyPr/>
          <a:lstStyle/>
          <a:p>
            <a:r>
              <a:rPr lang="lt-LT" sz="4400" dirty="0"/>
              <a:t>Kas yra lytiškumas? </a:t>
            </a:r>
            <a:endParaRPr lang="en-US" sz="4400" dirty="0"/>
          </a:p>
        </p:txBody>
      </p:sp>
      <p:graphicFrame>
        <p:nvGraphicFramePr>
          <p:cNvPr id="4" name="Diagram 3">
            <a:extLst>
              <a:ext uri="{FF2B5EF4-FFF2-40B4-BE49-F238E27FC236}">
                <a16:creationId xmlns:a16="http://schemas.microsoft.com/office/drawing/2014/main" id="{EF15FE8A-B897-4F13-9221-F135B089476C}"/>
              </a:ext>
            </a:extLst>
          </p:cNvPr>
          <p:cNvGraphicFramePr/>
          <p:nvPr>
            <p:extLst>
              <p:ext uri="{D42A27DB-BD31-4B8C-83A1-F6EECF244321}">
                <p14:modId xmlns:p14="http://schemas.microsoft.com/office/powerpoint/2010/main" val="789516567"/>
              </p:ext>
            </p:extLst>
          </p:nvPr>
        </p:nvGraphicFramePr>
        <p:xfrm>
          <a:off x="876300" y="2197100"/>
          <a:ext cx="10782300" cy="4660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67BD8524-E84E-4584-AF18-F969934CF4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88447" y="973668"/>
            <a:ext cx="816758" cy="816758"/>
          </a:xfrm>
          <a:prstGeom prst="rect">
            <a:avLst/>
          </a:prstGeom>
        </p:spPr>
      </p:pic>
    </p:spTree>
    <p:extLst>
      <p:ext uri="{BB962C8B-B14F-4D97-AF65-F5344CB8AC3E}">
        <p14:creationId xmlns:p14="http://schemas.microsoft.com/office/powerpoint/2010/main" val="32509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C8D8F-6C2E-4BB5-BFEB-6CE8C34F803A}"/>
              </a:ext>
            </a:extLst>
          </p:cNvPr>
          <p:cNvSpPr>
            <a:spLocks noGrp="1"/>
          </p:cNvSpPr>
          <p:nvPr>
            <p:ph type="title"/>
          </p:nvPr>
        </p:nvSpPr>
        <p:spPr/>
        <p:txBody>
          <a:bodyPr/>
          <a:lstStyle/>
          <a:p>
            <a:r>
              <a:rPr lang="lt-LT" dirty="0"/>
              <a:t>Kaip atsiranda vaikai?</a:t>
            </a:r>
            <a:endParaRPr lang="en-US" dirty="0"/>
          </a:p>
        </p:txBody>
      </p:sp>
      <p:sp>
        <p:nvSpPr>
          <p:cNvPr id="3" name="Content Placeholder 2">
            <a:extLst>
              <a:ext uri="{FF2B5EF4-FFF2-40B4-BE49-F238E27FC236}">
                <a16:creationId xmlns:a16="http://schemas.microsoft.com/office/drawing/2014/main" id="{65449609-803E-45F4-842D-2307B79B7DBF}"/>
              </a:ext>
            </a:extLst>
          </p:cNvPr>
          <p:cNvSpPr>
            <a:spLocks noGrp="1"/>
          </p:cNvSpPr>
          <p:nvPr>
            <p:ph idx="1"/>
          </p:nvPr>
        </p:nvSpPr>
        <p:spPr/>
        <p:txBody>
          <a:bodyPr/>
          <a:lstStyle/>
          <a:p>
            <a:r>
              <a:rPr lang="en-US" dirty="0">
                <a:hlinkClick r:id="rId4"/>
              </a:rPr>
              <a:t>https://www.youtube.com/watch?v=z7R7DmBFJ4M</a:t>
            </a:r>
            <a:endParaRPr lang="lt-LT" dirty="0"/>
          </a:p>
        </p:txBody>
      </p:sp>
      <p:pic>
        <p:nvPicPr>
          <p:cNvPr id="4" name="Recorded Sound">
            <a:hlinkClick r:id="" action="ppaction://media"/>
            <a:extLst>
              <a:ext uri="{FF2B5EF4-FFF2-40B4-BE49-F238E27FC236}">
                <a16:creationId xmlns:a16="http://schemas.microsoft.com/office/drawing/2014/main" id="{1603EB3A-B363-4C76-BEC8-A509406414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5178" y="687998"/>
            <a:ext cx="1454068" cy="1454068"/>
          </a:xfrm>
          <a:prstGeom prst="rect">
            <a:avLst/>
          </a:prstGeom>
        </p:spPr>
      </p:pic>
    </p:spTree>
    <p:extLst>
      <p:ext uri="{BB962C8B-B14F-4D97-AF65-F5344CB8AC3E}">
        <p14:creationId xmlns:p14="http://schemas.microsoft.com/office/powerpoint/2010/main" val="232680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78A5-3076-4316-BE27-79505C471C0D}"/>
              </a:ext>
            </a:extLst>
          </p:cNvPr>
          <p:cNvSpPr>
            <a:spLocks noGrp="1"/>
          </p:cNvSpPr>
          <p:nvPr>
            <p:ph type="title"/>
          </p:nvPr>
        </p:nvSpPr>
        <p:spPr>
          <a:xfrm>
            <a:off x="773954" y="821268"/>
            <a:ext cx="8761413" cy="706964"/>
          </a:xfrm>
        </p:spPr>
        <p:txBody>
          <a:bodyPr/>
          <a:lstStyle/>
          <a:p>
            <a:r>
              <a:rPr lang="lt-LT" dirty="0">
                <a:latin typeface="Arial" panose="020B0604020202020204" pitchFamily="34" charset="0"/>
                <a:cs typeface="Arial" panose="020B0604020202020204" pitchFamily="34" charset="0"/>
              </a:rPr>
              <a:t>Poveikis sveikatai</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F71AE17-C105-432D-BC8F-FF79AA92046F}"/>
              </a:ext>
            </a:extLst>
          </p:cNvPr>
          <p:cNvSpPr>
            <a:spLocks noGrp="1"/>
          </p:cNvSpPr>
          <p:nvPr>
            <p:ph idx="1"/>
          </p:nvPr>
        </p:nvSpPr>
        <p:spPr>
          <a:xfrm>
            <a:off x="367555" y="2349500"/>
            <a:ext cx="6376146" cy="3784600"/>
          </a:xfrm>
        </p:spPr>
        <p:txBody>
          <a:bodyPr/>
          <a:lstStyle/>
          <a:p>
            <a:pPr marL="457200" indent="-457200">
              <a:buFont typeface="Arial" panose="020B0604020202020204" pitchFamily="34" charset="0"/>
              <a:buChar char="•"/>
            </a:pPr>
            <a:r>
              <a:rPr lang="lt-LT" sz="2800" dirty="0">
                <a:latin typeface="Times New Roman" panose="02020603050405020304" pitchFamily="18" charset="0"/>
                <a:cs typeface="Times New Roman" panose="02020603050405020304" pitchFamily="18" charset="0"/>
              </a:rPr>
              <a:t>Lytiškai plintančios infekcijos: ŽIV, sifilis, gonorėja, chlamidijos.</a:t>
            </a:r>
          </a:p>
          <a:p>
            <a:pPr marL="457200" indent="-457200">
              <a:buFont typeface="Arial" panose="020B0604020202020204" pitchFamily="34" charset="0"/>
              <a:buChar char="•"/>
            </a:pPr>
            <a:r>
              <a:rPr lang="lt-LT" sz="2800" dirty="0">
                <a:latin typeface="Times New Roman" panose="02020603050405020304" pitchFamily="18" charset="0"/>
                <a:cs typeface="Times New Roman" panose="02020603050405020304" pitchFamily="18" charset="0"/>
              </a:rPr>
              <a:t>Lytiniu būdu plintančių infekcijų rizika iki 19m. Amžiaus vaikams gerokai didesnė nei dėl anatominių ir fiziologinių ypatumų. </a:t>
            </a:r>
          </a:p>
          <a:p>
            <a:pPr marL="457200" indent="-457200">
              <a:buFont typeface="Arial" panose="020B0604020202020204" pitchFamily="34" charset="0"/>
              <a:buChar char="•"/>
            </a:pPr>
            <a:r>
              <a:rPr lang="lt-LT" sz="2800" dirty="0">
                <a:latin typeface="Times New Roman" panose="02020603050405020304" pitchFamily="18" charset="0"/>
                <a:cs typeface="Times New Roman" panose="02020603050405020304" pitchFamily="18" charset="0"/>
              </a:rPr>
              <a:t>Pavojus išauga didėjant lytinių partnerių skaičiui. </a:t>
            </a:r>
          </a:p>
          <a:p>
            <a:endParaRPr lang="en-US" dirty="0"/>
          </a:p>
        </p:txBody>
      </p:sp>
      <p:pic>
        <p:nvPicPr>
          <p:cNvPr id="4" name="Picture 3">
            <a:extLst>
              <a:ext uri="{FF2B5EF4-FFF2-40B4-BE49-F238E27FC236}">
                <a16:creationId xmlns:a16="http://schemas.microsoft.com/office/drawing/2014/main" id="{D246CBCF-5F69-47DC-B6A5-97891BC58497}"/>
              </a:ext>
            </a:extLst>
          </p:cNvPr>
          <p:cNvPicPr>
            <a:picLocks noChangeAspect="1"/>
          </p:cNvPicPr>
          <p:nvPr/>
        </p:nvPicPr>
        <p:blipFill>
          <a:blip r:embed="rId4"/>
          <a:stretch>
            <a:fillRect/>
          </a:stretch>
        </p:blipFill>
        <p:spPr>
          <a:xfrm>
            <a:off x="7607300" y="4826000"/>
            <a:ext cx="4584700" cy="2032000"/>
          </a:xfrm>
          <a:prstGeom prst="rect">
            <a:avLst/>
          </a:prstGeom>
        </p:spPr>
      </p:pic>
      <p:pic>
        <p:nvPicPr>
          <p:cNvPr id="5" name="Picture 4">
            <a:extLst>
              <a:ext uri="{FF2B5EF4-FFF2-40B4-BE49-F238E27FC236}">
                <a16:creationId xmlns:a16="http://schemas.microsoft.com/office/drawing/2014/main" id="{56485A38-8D09-4AAB-A292-61D3C6079BFE}"/>
              </a:ext>
            </a:extLst>
          </p:cNvPr>
          <p:cNvPicPr>
            <a:picLocks noChangeAspect="1"/>
          </p:cNvPicPr>
          <p:nvPr/>
        </p:nvPicPr>
        <p:blipFill>
          <a:blip r:embed="rId5"/>
          <a:stretch>
            <a:fillRect/>
          </a:stretch>
        </p:blipFill>
        <p:spPr>
          <a:xfrm>
            <a:off x="7569388" y="2349500"/>
            <a:ext cx="4657538" cy="2476499"/>
          </a:xfrm>
          <a:prstGeom prst="rect">
            <a:avLst/>
          </a:prstGeom>
        </p:spPr>
      </p:pic>
      <p:pic>
        <p:nvPicPr>
          <p:cNvPr id="6" name="Picture 5">
            <a:extLst>
              <a:ext uri="{FF2B5EF4-FFF2-40B4-BE49-F238E27FC236}">
                <a16:creationId xmlns:a16="http://schemas.microsoft.com/office/drawing/2014/main" id="{75F7E247-5EB0-43AF-9DB0-066319F2D909}"/>
              </a:ext>
            </a:extLst>
          </p:cNvPr>
          <p:cNvPicPr>
            <a:picLocks noChangeAspect="1"/>
          </p:cNvPicPr>
          <p:nvPr/>
        </p:nvPicPr>
        <p:blipFill rotWithShape="1">
          <a:blip r:embed="rId6"/>
          <a:srcRect l="6448" t="10457" r="3007" b="8302"/>
          <a:stretch/>
        </p:blipFill>
        <p:spPr>
          <a:xfrm>
            <a:off x="7569388" y="0"/>
            <a:ext cx="4657538" cy="2349500"/>
          </a:xfrm>
          <a:prstGeom prst="rect">
            <a:avLst/>
          </a:prstGeom>
        </p:spPr>
      </p:pic>
      <p:pic>
        <p:nvPicPr>
          <p:cNvPr id="7" name="Recorded Sound">
            <a:hlinkClick r:id="" action="ppaction://media"/>
            <a:extLst>
              <a:ext uri="{FF2B5EF4-FFF2-40B4-BE49-F238E27FC236}">
                <a16:creationId xmlns:a16="http://schemas.microsoft.com/office/drawing/2014/main" id="{B7C01158-C0BE-4126-9D01-FF3D4EA209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67114" y="506824"/>
            <a:ext cx="1676587" cy="1676587"/>
          </a:xfrm>
          <a:prstGeom prst="rect">
            <a:avLst/>
          </a:prstGeom>
        </p:spPr>
      </p:pic>
    </p:spTree>
    <p:extLst>
      <p:ext uri="{BB962C8B-B14F-4D97-AF65-F5344CB8AC3E}">
        <p14:creationId xmlns:p14="http://schemas.microsoft.com/office/powerpoint/2010/main" val="104601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89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B4CD-63CB-4AA4-B5B1-D02814664646}"/>
              </a:ext>
            </a:extLst>
          </p:cNvPr>
          <p:cNvSpPr>
            <a:spLocks noGrp="1"/>
          </p:cNvSpPr>
          <p:nvPr>
            <p:ph type="title"/>
          </p:nvPr>
        </p:nvSpPr>
        <p:spPr>
          <a:xfrm>
            <a:off x="875554" y="3075518"/>
            <a:ext cx="8761413" cy="706964"/>
          </a:xfrm>
        </p:spPr>
        <p:txBody>
          <a:bodyPr/>
          <a:lstStyle/>
          <a:p>
            <a:r>
              <a:rPr lang="lt-LT" sz="8800" dirty="0">
                <a:solidFill>
                  <a:schemeClr val="tx1"/>
                </a:solidFill>
                <a:latin typeface="Arial" panose="020B0604020202020204" pitchFamily="34" charset="0"/>
                <a:cs typeface="Arial" panose="020B0604020202020204" pitchFamily="34" charset="0"/>
              </a:rPr>
              <a:t>Nėštumas</a:t>
            </a:r>
            <a:endParaRPr lang="en-US" sz="8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455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23A8-86B7-44DD-902B-2FC5FA6220F2}"/>
              </a:ext>
            </a:extLst>
          </p:cNvPr>
          <p:cNvSpPr>
            <a:spLocks noGrp="1"/>
          </p:cNvSpPr>
          <p:nvPr>
            <p:ph type="title"/>
          </p:nvPr>
        </p:nvSpPr>
        <p:spPr>
          <a:xfrm>
            <a:off x="1154954" y="948268"/>
            <a:ext cx="8761413" cy="706964"/>
          </a:xfrm>
        </p:spPr>
        <p:txBody>
          <a:bodyPr/>
          <a:lstStyle/>
          <a:p>
            <a:r>
              <a:rPr lang="lt-LT" dirty="0">
                <a:latin typeface="Arial" panose="020B0604020202020204" pitchFamily="34" charset="0"/>
                <a:cs typeface="Arial" panose="020B0604020202020204" pitchFamily="34" charset="0"/>
              </a:rPr>
              <a:t>Pastoti paauglei labai pavojinga dėl šių priežasčių:</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BC945C4-46ED-4AF7-B6D6-30ED8428B699}"/>
              </a:ext>
            </a:extLst>
          </p:cNvPr>
          <p:cNvSpPr>
            <a:spLocks noGrp="1"/>
          </p:cNvSpPr>
          <p:nvPr>
            <p:ph idx="1"/>
          </p:nvPr>
        </p:nvSpPr>
        <p:spPr>
          <a:xfrm>
            <a:off x="456455" y="2413000"/>
            <a:ext cx="6261845" cy="4356100"/>
          </a:xfrm>
        </p:spPr>
        <p:style>
          <a:lnRef idx="2">
            <a:schemeClr val="accent2"/>
          </a:lnRef>
          <a:fillRef idx="1">
            <a:schemeClr val="lt1"/>
          </a:fillRef>
          <a:effectRef idx="0">
            <a:schemeClr val="accent2"/>
          </a:effectRef>
          <a:fontRef idx="minor">
            <a:schemeClr val="dk1"/>
          </a:fontRef>
        </p:style>
        <p:txBody>
          <a:bodyPr>
            <a:normAutofit/>
          </a:bodyPr>
          <a:lstStyle/>
          <a:p>
            <a:r>
              <a:rPr lang="lt-LT" sz="2800" dirty="0">
                <a:latin typeface="Times New Roman" panose="02020603050405020304" pitchFamily="18" charset="0"/>
                <a:cs typeface="Times New Roman" panose="02020603050405020304" pitchFamily="18" charset="0"/>
              </a:rPr>
              <a:t>Didelė savaiminio persileidimo arba priešlaikinio gimdymo tikimybė.</a:t>
            </a:r>
          </a:p>
          <a:p>
            <a:r>
              <a:rPr lang="lt-LT" sz="2800" dirty="0">
                <a:latin typeface="Times New Roman" panose="02020603050405020304" pitchFamily="18" charset="0"/>
                <a:cs typeface="Times New Roman" panose="02020603050405020304" pitchFamily="18" charset="0"/>
              </a:rPr>
              <a:t>Sąlygos vaisiui augti ir formuotis dažnai nepakankamos dėl visų sistemų ir organų nesubrendimo</a:t>
            </a:r>
          </a:p>
          <a:p>
            <a:r>
              <a:rPr lang="lt-LT" sz="2800" dirty="0">
                <a:latin typeface="Times New Roman" panose="02020603050405020304" pitchFamily="18" charset="0"/>
                <a:cs typeface="Times New Roman" panose="02020603050405020304" pitchFamily="18" charset="0"/>
              </a:rPr>
              <a:t>Nesubrendusiam mergaitės organizmui tai didelis krūvis, kuris gali pabloginti paauglės sveikatą. </a:t>
            </a:r>
          </a:p>
          <a:p>
            <a:endParaRPr lang="en-US" sz="2800" dirty="0"/>
          </a:p>
        </p:txBody>
      </p:sp>
      <p:pic>
        <p:nvPicPr>
          <p:cNvPr id="4" name="Picture 3">
            <a:extLst>
              <a:ext uri="{FF2B5EF4-FFF2-40B4-BE49-F238E27FC236}">
                <a16:creationId xmlns:a16="http://schemas.microsoft.com/office/drawing/2014/main" id="{C218F8BF-A340-4F1F-ADC6-0A334F398FDB}"/>
              </a:ext>
            </a:extLst>
          </p:cNvPr>
          <p:cNvPicPr>
            <a:picLocks noChangeAspect="1"/>
          </p:cNvPicPr>
          <p:nvPr/>
        </p:nvPicPr>
        <p:blipFill>
          <a:blip r:embed="rId4"/>
          <a:stretch>
            <a:fillRect/>
          </a:stretch>
        </p:blipFill>
        <p:spPr>
          <a:xfrm>
            <a:off x="7144252" y="2849032"/>
            <a:ext cx="4742948" cy="2929468"/>
          </a:xfrm>
          <a:prstGeom prst="rect">
            <a:avLst/>
          </a:prstGeom>
        </p:spPr>
      </p:pic>
      <p:pic>
        <p:nvPicPr>
          <p:cNvPr id="5" name="Picture 4">
            <a:extLst>
              <a:ext uri="{FF2B5EF4-FFF2-40B4-BE49-F238E27FC236}">
                <a16:creationId xmlns:a16="http://schemas.microsoft.com/office/drawing/2014/main" id="{27A1F1EA-B914-46C9-A066-AE4851D35E67}"/>
              </a:ext>
            </a:extLst>
          </p:cNvPr>
          <p:cNvPicPr>
            <a:picLocks noChangeAspect="1"/>
          </p:cNvPicPr>
          <p:nvPr/>
        </p:nvPicPr>
        <p:blipFill>
          <a:blip r:embed="rId5"/>
          <a:stretch>
            <a:fillRect/>
          </a:stretch>
        </p:blipFill>
        <p:spPr>
          <a:xfrm>
            <a:off x="7144252" y="2797703"/>
            <a:ext cx="4851400" cy="3032125"/>
          </a:xfrm>
          <a:prstGeom prst="rect">
            <a:avLst/>
          </a:prstGeom>
        </p:spPr>
      </p:pic>
      <p:pic>
        <p:nvPicPr>
          <p:cNvPr id="6" name="Picture 5">
            <a:extLst>
              <a:ext uri="{FF2B5EF4-FFF2-40B4-BE49-F238E27FC236}">
                <a16:creationId xmlns:a16="http://schemas.microsoft.com/office/drawing/2014/main" id="{B6E7A414-EECD-463C-96DA-C6B312FCB8FA}"/>
              </a:ext>
            </a:extLst>
          </p:cNvPr>
          <p:cNvPicPr>
            <a:picLocks noChangeAspect="1"/>
          </p:cNvPicPr>
          <p:nvPr/>
        </p:nvPicPr>
        <p:blipFill>
          <a:blip r:embed="rId6"/>
          <a:stretch>
            <a:fillRect/>
          </a:stretch>
        </p:blipFill>
        <p:spPr>
          <a:xfrm>
            <a:off x="7144252" y="2797702"/>
            <a:ext cx="4851400" cy="3032125"/>
          </a:xfrm>
          <a:prstGeom prst="rect">
            <a:avLst/>
          </a:prstGeom>
        </p:spPr>
      </p:pic>
      <p:pic>
        <p:nvPicPr>
          <p:cNvPr id="7" name="Recorded Sound">
            <a:hlinkClick r:id="" action="ppaction://media"/>
            <a:extLst>
              <a:ext uri="{FF2B5EF4-FFF2-40B4-BE49-F238E27FC236}">
                <a16:creationId xmlns:a16="http://schemas.microsoft.com/office/drawing/2014/main" id="{6295ABF9-6738-40F7-813B-C45DA66670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26113" y="1256558"/>
            <a:ext cx="1810327" cy="1810327"/>
          </a:xfrm>
          <a:prstGeom prst="rect">
            <a:avLst/>
          </a:prstGeom>
        </p:spPr>
      </p:pic>
    </p:spTree>
    <p:extLst>
      <p:ext uri="{BB962C8B-B14F-4D97-AF65-F5344CB8AC3E}">
        <p14:creationId xmlns:p14="http://schemas.microsoft.com/office/powerpoint/2010/main" val="325806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70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1A28-CCBC-4847-83C6-931A0E097C4D}"/>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25965F5C-EAA3-449D-A4C7-98EB1C63985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0584" y="-829790"/>
            <a:ext cx="12253167" cy="8335489"/>
          </a:xfrm>
          <a:prstGeom prst="rect">
            <a:avLst/>
          </a:prstGeom>
        </p:spPr>
      </p:pic>
      <p:graphicFrame>
        <p:nvGraphicFramePr>
          <p:cNvPr id="4" name="Diagram 3">
            <a:extLst>
              <a:ext uri="{FF2B5EF4-FFF2-40B4-BE49-F238E27FC236}">
                <a16:creationId xmlns:a16="http://schemas.microsoft.com/office/drawing/2014/main" id="{7087022F-6A79-4178-ADC2-F61596E7F38B}"/>
              </a:ext>
            </a:extLst>
          </p:cNvPr>
          <p:cNvGraphicFramePr/>
          <p:nvPr>
            <p:extLst>
              <p:ext uri="{D42A27DB-BD31-4B8C-83A1-F6EECF244321}">
                <p14:modId xmlns:p14="http://schemas.microsoft.com/office/powerpoint/2010/main" val="1582567210"/>
              </p:ext>
            </p:extLst>
          </p:nvPr>
        </p:nvGraphicFramePr>
        <p:xfrm>
          <a:off x="-1446308" y="451879"/>
          <a:ext cx="10045700" cy="577214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Recorded Sound">
            <a:hlinkClick r:id="" action="ppaction://media"/>
            <a:extLst>
              <a:ext uri="{FF2B5EF4-FFF2-40B4-BE49-F238E27FC236}">
                <a16:creationId xmlns:a16="http://schemas.microsoft.com/office/drawing/2014/main" id="{47D7AF6A-70FD-4721-AB2F-19CA059E39F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535886" y="0"/>
            <a:ext cx="2294372" cy="2294372"/>
          </a:xfrm>
          <a:prstGeom prst="rect">
            <a:avLst/>
          </a:prstGeom>
        </p:spPr>
      </p:pic>
    </p:spTree>
    <p:extLst>
      <p:ext uri="{BB962C8B-B14F-4D97-AF65-F5344CB8AC3E}">
        <p14:creationId xmlns:p14="http://schemas.microsoft.com/office/powerpoint/2010/main" val="382175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D6F3-3D5D-44D4-ADF4-E5E9020573D3}"/>
              </a:ext>
            </a:extLst>
          </p:cNvPr>
          <p:cNvSpPr>
            <a:spLocks noGrp="1"/>
          </p:cNvSpPr>
          <p:nvPr>
            <p:ph type="title"/>
          </p:nvPr>
        </p:nvSpPr>
        <p:spPr>
          <a:xfrm>
            <a:off x="583454" y="838201"/>
            <a:ext cx="8761413" cy="706964"/>
          </a:xfrm>
        </p:spPr>
        <p:txBody>
          <a:bodyPr/>
          <a:lstStyle/>
          <a:p>
            <a:r>
              <a:rPr lang="lt-LT" sz="4400" dirty="0">
                <a:latin typeface="Arial" panose="020B0604020202020204" pitchFamily="34" charset="0"/>
                <a:cs typeface="Arial" panose="020B0604020202020204" pitchFamily="34" charset="0"/>
              </a:rPr>
              <a:t>Abortas – ne išeitis!</a:t>
            </a:r>
            <a:endParaRPr lang="en-US" sz="4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683DCBD-E0F4-45FE-ACC7-893EAF860C2B}"/>
              </a:ext>
            </a:extLst>
          </p:cNvPr>
          <p:cNvSpPr>
            <a:spLocks noGrp="1"/>
          </p:cNvSpPr>
          <p:nvPr>
            <p:ph idx="1"/>
          </p:nvPr>
        </p:nvSpPr>
        <p:spPr>
          <a:xfrm>
            <a:off x="519955" y="2432049"/>
            <a:ext cx="5893545" cy="3759199"/>
          </a:xfrm>
        </p:spPr>
        <p:txBody>
          <a:bodyPr>
            <a:normAutofit/>
          </a:bodyPr>
          <a:lstStyle/>
          <a:p>
            <a:r>
              <a:rPr lang="lt-LT" sz="3600" dirty="0">
                <a:latin typeface="Arial" panose="020B0604020202020204" pitchFamily="34" charset="0"/>
                <a:cs typeface="Arial" panose="020B0604020202020204" pitchFamily="34" charset="0"/>
              </a:rPr>
              <a:t>Abortas yra susijęs su skaudžiomis fizinės sveikatos, psichologinėmis ir socialinėmis problemomis.</a:t>
            </a:r>
          </a:p>
          <a:p>
            <a:endParaRPr 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2AD6B68-A001-4F1E-9B65-800728C47FB2}"/>
              </a:ext>
            </a:extLst>
          </p:cNvPr>
          <p:cNvPicPr>
            <a:picLocks noChangeAspect="1"/>
          </p:cNvPicPr>
          <p:nvPr/>
        </p:nvPicPr>
        <p:blipFill>
          <a:blip r:embed="rId5"/>
          <a:stretch>
            <a:fillRect/>
          </a:stretch>
        </p:blipFill>
        <p:spPr>
          <a:xfrm>
            <a:off x="6985000" y="3129972"/>
            <a:ext cx="4521200" cy="236335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5" name="Recorded Sound">
            <a:hlinkClick r:id="" action="ppaction://media"/>
            <a:extLst>
              <a:ext uri="{FF2B5EF4-FFF2-40B4-BE49-F238E27FC236}">
                <a16:creationId xmlns:a16="http://schemas.microsoft.com/office/drawing/2014/main" id="{C85939D8-8000-4471-9053-3F36B7F44C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254109"/>
            <a:ext cx="2083460" cy="2083460"/>
          </a:xfrm>
          <a:prstGeom prst="rect">
            <a:avLst/>
          </a:prstGeom>
        </p:spPr>
      </p:pic>
    </p:spTree>
    <p:extLst>
      <p:ext uri="{BB962C8B-B14F-4D97-AF65-F5344CB8AC3E}">
        <p14:creationId xmlns:p14="http://schemas.microsoft.com/office/powerpoint/2010/main" val="419685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24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48296-7FED-4F48-9763-903CA48D17FA}"/>
              </a:ext>
            </a:extLst>
          </p:cNvPr>
          <p:cNvSpPr>
            <a:spLocks noGrp="1"/>
          </p:cNvSpPr>
          <p:nvPr>
            <p:ph type="title"/>
          </p:nvPr>
        </p:nvSpPr>
        <p:spPr/>
        <p:txBody>
          <a:bodyPr/>
          <a:lstStyle/>
          <a:p>
            <a:r>
              <a:rPr lang="lt-LT" sz="6000" dirty="0">
                <a:latin typeface="Arial" panose="020B0604020202020204" pitchFamily="34" charset="0"/>
                <a:cs typeface="Arial" panose="020B0604020202020204" pitchFamily="34" charset="0"/>
              </a:rPr>
              <a:t>Apsauga</a:t>
            </a:r>
            <a:endParaRPr lang="en-US" sz="6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EBA617-BA8D-4A76-AB5A-C34EA468C36B}"/>
              </a:ext>
            </a:extLst>
          </p:cNvPr>
          <p:cNvSpPr>
            <a:spLocks noGrp="1"/>
          </p:cNvSpPr>
          <p:nvPr>
            <p:ph idx="1"/>
          </p:nvPr>
        </p:nvSpPr>
        <p:spPr>
          <a:xfrm>
            <a:off x="380254" y="2468032"/>
            <a:ext cx="5715745" cy="3416300"/>
          </a:xfrm>
        </p:spPr>
        <p:txBody>
          <a:bodyPr>
            <a:normAutofit/>
          </a:bodyPr>
          <a:lstStyle/>
          <a:p>
            <a:r>
              <a:rPr lang="lt-LT" sz="4000" dirty="0">
                <a:latin typeface="Arial" panose="020B0604020202020204" pitchFamily="34" charset="0"/>
                <a:cs typeface="Arial" panose="020B0604020202020204" pitchFamily="34" charset="0"/>
              </a:rPr>
              <a:t>Prezervatyvai</a:t>
            </a:r>
          </a:p>
          <a:p>
            <a:r>
              <a:rPr lang="lt-LT" sz="4000" dirty="0">
                <a:latin typeface="Arial" panose="020B0604020202020204" pitchFamily="34" charset="0"/>
                <a:cs typeface="Arial" panose="020B0604020202020204" pitchFamily="34" charset="0"/>
              </a:rPr>
              <a:t>Kontraceptikai </a:t>
            </a:r>
          </a:p>
          <a:p>
            <a:r>
              <a:rPr lang="lt-LT" sz="4000" dirty="0">
                <a:latin typeface="Arial" panose="020B0604020202020204" pitchFamily="34" charset="0"/>
                <a:cs typeface="Arial" panose="020B0604020202020204" pitchFamily="34" charset="0"/>
              </a:rPr>
              <a:t>Ir kt.</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6FBC56-714E-4425-9314-F63CF0B44113}"/>
              </a:ext>
            </a:extLst>
          </p:cNvPr>
          <p:cNvPicPr>
            <a:picLocks noChangeAspect="1"/>
          </p:cNvPicPr>
          <p:nvPr/>
        </p:nvPicPr>
        <p:blipFill>
          <a:blip r:embed="rId4"/>
          <a:stretch>
            <a:fillRect/>
          </a:stretch>
        </p:blipFill>
        <p:spPr>
          <a:xfrm>
            <a:off x="6933692" y="2222500"/>
            <a:ext cx="5101750" cy="3416300"/>
          </a:xfrm>
          <a:prstGeom prst="rect">
            <a:avLst/>
          </a:prstGeom>
        </p:spPr>
      </p:pic>
      <p:pic>
        <p:nvPicPr>
          <p:cNvPr id="5" name="Recorded Sound">
            <a:hlinkClick r:id="" action="ppaction://media"/>
            <a:extLst>
              <a:ext uri="{FF2B5EF4-FFF2-40B4-BE49-F238E27FC236}">
                <a16:creationId xmlns:a16="http://schemas.microsoft.com/office/drawing/2014/main" id="{0584BB99-90AB-4622-A4B8-AFD8682661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35054" y="513387"/>
            <a:ext cx="1560945" cy="1560945"/>
          </a:xfrm>
          <a:prstGeom prst="rect">
            <a:avLst/>
          </a:prstGeom>
        </p:spPr>
      </p:pic>
    </p:spTree>
    <p:extLst>
      <p:ext uri="{BB962C8B-B14F-4D97-AF65-F5344CB8AC3E}">
        <p14:creationId xmlns:p14="http://schemas.microsoft.com/office/powerpoint/2010/main" val="311680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DDA7-1EF1-4732-AD45-99CE78B6FF71}"/>
              </a:ext>
            </a:extLst>
          </p:cNvPr>
          <p:cNvSpPr>
            <a:spLocks noGrp="1"/>
          </p:cNvSpPr>
          <p:nvPr>
            <p:ph type="title"/>
          </p:nvPr>
        </p:nvSpPr>
        <p:spPr/>
        <p:txBody>
          <a:bodyPr/>
          <a:lstStyle/>
          <a:p>
            <a:r>
              <a:rPr lang="lt-LT" dirty="0"/>
              <a:t>LPI</a:t>
            </a:r>
            <a:endParaRPr lang="en-US" dirty="0"/>
          </a:p>
        </p:txBody>
      </p:sp>
      <p:sp>
        <p:nvSpPr>
          <p:cNvPr id="3" name="Content Placeholder 2">
            <a:extLst>
              <a:ext uri="{FF2B5EF4-FFF2-40B4-BE49-F238E27FC236}">
                <a16:creationId xmlns:a16="http://schemas.microsoft.com/office/drawing/2014/main" id="{7DEABE61-E86A-46C9-8787-A92540E3AD19}"/>
              </a:ext>
            </a:extLst>
          </p:cNvPr>
          <p:cNvSpPr>
            <a:spLocks noGrp="1"/>
          </p:cNvSpPr>
          <p:nvPr>
            <p:ph idx="1"/>
          </p:nvPr>
        </p:nvSpPr>
        <p:spPr/>
        <p:txBody>
          <a:bodyPr/>
          <a:lstStyle/>
          <a:p>
            <a:r>
              <a:rPr lang="en-US" dirty="0">
                <a:hlinkClick r:id="rId5"/>
              </a:rPr>
              <a:t>https://www.youtube.com/watch?v=qGYyguS89Io</a:t>
            </a:r>
            <a:endParaRPr lang="en-US" dirty="0"/>
          </a:p>
        </p:txBody>
      </p:sp>
      <p:pic>
        <p:nvPicPr>
          <p:cNvPr id="5" name="Recorded Sound">
            <a:hlinkClick r:id="" action="ppaction://media"/>
            <a:extLst>
              <a:ext uri="{FF2B5EF4-FFF2-40B4-BE49-F238E27FC236}">
                <a16:creationId xmlns:a16="http://schemas.microsoft.com/office/drawing/2014/main" id="{2667F9C3-A4A1-43A5-85E7-D78988445F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5693" y="338859"/>
            <a:ext cx="1976582" cy="1976582"/>
          </a:xfrm>
          <a:prstGeom prst="rect">
            <a:avLst/>
          </a:prstGeom>
        </p:spPr>
      </p:pic>
    </p:spTree>
    <p:extLst>
      <p:ext uri="{BB962C8B-B14F-4D97-AF65-F5344CB8AC3E}">
        <p14:creationId xmlns:p14="http://schemas.microsoft.com/office/powerpoint/2010/main" val="233562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1A567-21DE-4405-8C77-91BDC4609814}"/>
              </a:ext>
            </a:extLst>
          </p:cNvPr>
          <p:cNvSpPr>
            <a:spLocks noGrp="1"/>
          </p:cNvSpPr>
          <p:nvPr>
            <p:ph type="title"/>
          </p:nvPr>
        </p:nvSpPr>
        <p:spPr>
          <a:xfrm>
            <a:off x="1106066" y="1790700"/>
            <a:ext cx="9979867" cy="2798232"/>
          </a:xfrm>
        </p:spPr>
        <p:txBody>
          <a:bodyPr/>
          <a:lstStyle/>
          <a:p>
            <a:r>
              <a:rPr lang="lt-LT" sz="5400" dirty="0">
                <a:solidFill>
                  <a:schemeClr val="tx1"/>
                </a:solidFill>
                <a:latin typeface="Arial" panose="020B0604020202020204" pitchFamily="34" charset="0"/>
                <a:cs typeface="Arial" panose="020B0604020202020204" pitchFamily="34" charset="0"/>
              </a:rPr>
              <a:t>Mokomės bendrauti draugiškai!</a:t>
            </a:r>
            <a:endParaRPr lang="en-US" sz="54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4272FE1-8A24-4A9F-BDAA-B9539251561F}"/>
              </a:ext>
            </a:extLst>
          </p:cNvPr>
          <p:cNvPicPr>
            <a:picLocks noChangeAspect="1"/>
          </p:cNvPicPr>
          <p:nvPr/>
        </p:nvPicPr>
        <p:blipFill rotWithShape="1">
          <a:blip r:embed="rId3"/>
          <a:srcRect t="40381" b="14886"/>
          <a:stretch/>
        </p:blipFill>
        <p:spPr>
          <a:xfrm>
            <a:off x="0" y="4216401"/>
            <a:ext cx="12192000" cy="2641600"/>
          </a:xfrm>
          <a:prstGeom prst="rect">
            <a:avLst/>
          </a:prstGeom>
        </p:spPr>
      </p:pic>
    </p:spTree>
    <p:extLst>
      <p:ext uri="{BB962C8B-B14F-4D97-AF65-F5344CB8AC3E}">
        <p14:creationId xmlns:p14="http://schemas.microsoft.com/office/powerpoint/2010/main" val="3767426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7F39-9B48-4C31-A740-D5CF4EA357A8}"/>
              </a:ext>
            </a:extLst>
          </p:cNvPr>
          <p:cNvSpPr>
            <a:spLocks noGrp="1"/>
          </p:cNvSpPr>
          <p:nvPr>
            <p:ph type="title"/>
          </p:nvPr>
        </p:nvSpPr>
        <p:spPr/>
        <p:txBody>
          <a:bodyPr/>
          <a:lstStyle/>
          <a:p>
            <a:r>
              <a:rPr lang="lt-LT" dirty="0"/>
              <a:t>Kas yra paauglystė?</a:t>
            </a:r>
            <a:endParaRPr lang="en-US" dirty="0"/>
          </a:p>
        </p:txBody>
      </p:sp>
      <p:sp>
        <p:nvSpPr>
          <p:cNvPr id="3" name="Content Placeholder 2">
            <a:extLst>
              <a:ext uri="{FF2B5EF4-FFF2-40B4-BE49-F238E27FC236}">
                <a16:creationId xmlns:a16="http://schemas.microsoft.com/office/drawing/2014/main" id="{E005E142-251E-4633-8AD7-5FCF37702DBB}"/>
              </a:ext>
            </a:extLst>
          </p:cNvPr>
          <p:cNvSpPr>
            <a:spLocks noGrp="1"/>
          </p:cNvSpPr>
          <p:nvPr>
            <p:ph idx="1"/>
          </p:nvPr>
        </p:nvSpPr>
        <p:spPr>
          <a:xfrm>
            <a:off x="6629400" y="2722033"/>
            <a:ext cx="5220446" cy="3416300"/>
          </a:xfrm>
        </p:spPr>
        <p:txBody>
          <a:bodyPr>
            <a:normAutofit/>
          </a:bodyPr>
          <a:lstStyle/>
          <a:p>
            <a:r>
              <a:rPr lang="lt-LT" sz="2400" dirty="0">
                <a:latin typeface="Arial" panose="020B0604020202020204" pitchFamily="34" charset="0"/>
                <a:cs typeface="Arial" panose="020B0604020202020204" pitchFamily="34" charset="0"/>
              </a:rPr>
              <a:t>Natūralus ir laipsniškas brendimo bei tapimo suaugusiu procesas.</a:t>
            </a:r>
          </a:p>
          <a:p>
            <a:r>
              <a:rPr lang="lt-LT" sz="2400" dirty="0">
                <a:latin typeface="Arial" panose="020B0604020202020204" pitchFamily="34" charset="0"/>
                <a:cs typeface="Arial" panose="020B0604020202020204" pitchFamily="34" charset="0"/>
              </a:rPr>
              <a:t>Iš kūdikystės ir vaikystės atsinešami tam tikri paveldėti ir įgyti asmenybės bruožai.</a:t>
            </a:r>
          </a:p>
          <a:p>
            <a:pPr marL="0" indent="0">
              <a:buNone/>
            </a:pPr>
            <a:endParaRPr lang="en-US" sz="2400" dirty="0"/>
          </a:p>
        </p:txBody>
      </p:sp>
      <p:graphicFrame>
        <p:nvGraphicFramePr>
          <p:cNvPr id="4" name="Diagram 3">
            <a:extLst>
              <a:ext uri="{FF2B5EF4-FFF2-40B4-BE49-F238E27FC236}">
                <a16:creationId xmlns:a16="http://schemas.microsoft.com/office/drawing/2014/main" id="{62F12DE2-2060-4B8F-9010-BCDA15D6771D}"/>
              </a:ext>
            </a:extLst>
          </p:cNvPr>
          <p:cNvGraphicFramePr/>
          <p:nvPr>
            <p:extLst>
              <p:ext uri="{D42A27DB-BD31-4B8C-83A1-F6EECF244321}">
                <p14:modId xmlns:p14="http://schemas.microsoft.com/office/powerpoint/2010/main" val="3268182012"/>
              </p:ext>
            </p:extLst>
          </p:nvPr>
        </p:nvGraphicFramePr>
        <p:xfrm>
          <a:off x="88900" y="2311400"/>
          <a:ext cx="6299200" cy="443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corded Sound">
            <a:hlinkClick r:id="" action="ppaction://media"/>
            <a:extLst>
              <a:ext uri="{FF2B5EF4-FFF2-40B4-BE49-F238E27FC236}">
                <a16:creationId xmlns:a16="http://schemas.microsoft.com/office/drawing/2014/main" id="{639EE4B9-9D4E-41EF-A7E6-445B81AA51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94515" y="896317"/>
            <a:ext cx="1069769" cy="1069769"/>
          </a:xfrm>
          <a:prstGeom prst="rect">
            <a:avLst/>
          </a:prstGeom>
        </p:spPr>
      </p:pic>
    </p:spTree>
    <p:extLst>
      <p:ext uri="{BB962C8B-B14F-4D97-AF65-F5344CB8AC3E}">
        <p14:creationId xmlns:p14="http://schemas.microsoft.com/office/powerpoint/2010/main" val="300002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92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A568-24BC-40F2-BF4F-028EE156AC0B}"/>
              </a:ext>
            </a:extLst>
          </p:cNvPr>
          <p:cNvSpPr>
            <a:spLocks noGrp="1"/>
          </p:cNvSpPr>
          <p:nvPr>
            <p:ph type="title"/>
          </p:nvPr>
        </p:nvSpPr>
        <p:spPr/>
        <p:txBody>
          <a:bodyPr/>
          <a:lstStyle/>
          <a:p>
            <a:r>
              <a:rPr lang="en-US" sz="4000" dirty="0" err="1"/>
              <a:t>Paauglyst</a:t>
            </a:r>
            <a:r>
              <a:rPr lang="lt-LT" sz="4000" dirty="0"/>
              <a:t>ės ypatumai</a:t>
            </a:r>
            <a:endParaRPr lang="en-US" sz="4000" dirty="0"/>
          </a:p>
        </p:txBody>
      </p:sp>
      <p:pic>
        <p:nvPicPr>
          <p:cNvPr id="5" name="Picture 4">
            <a:extLst>
              <a:ext uri="{FF2B5EF4-FFF2-40B4-BE49-F238E27FC236}">
                <a16:creationId xmlns:a16="http://schemas.microsoft.com/office/drawing/2014/main" id="{970E4D6A-2232-4D60-960E-22178A9A33AA}"/>
              </a:ext>
            </a:extLst>
          </p:cNvPr>
          <p:cNvPicPr>
            <a:picLocks noChangeAspect="1"/>
          </p:cNvPicPr>
          <p:nvPr/>
        </p:nvPicPr>
        <p:blipFill>
          <a:blip r:embed="rId4"/>
          <a:stretch>
            <a:fillRect/>
          </a:stretch>
        </p:blipFill>
        <p:spPr>
          <a:xfrm>
            <a:off x="3924301" y="2587976"/>
            <a:ext cx="8267700" cy="4270024"/>
          </a:xfrm>
          <a:prstGeom prst="rect">
            <a:avLst/>
          </a:prstGeom>
        </p:spPr>
      </p:pic>
      <p:sp>
        <p:nvSpPr>
          <p:cNvPr id="3" name="Content Placeholder 2">
            <a:extLst>
              <a:ext uri="{FF2B5EF4-FFF2-40B4-BE49-F238E27FC236}">
                <a16:creationId xmlns:a16="http://schemas.microsoft.com/office/drawing/2014/main" id="{BDC3B4DD-D011-4F7C-A46B-5A3DA5A7DE54}"/>
              </a:ext>
            </a:extLst>
          </p:cNvPr>
          <p:cNvSpPr>
            <a:spLocks noGrp="1"/>
          </p:cNvSpPr>
          <p:nvPr>
            <p:ph idx="1"/>
          </p:nvPr>
        </p:nvSpPr>
        <p:spPr>
          <a:xfrm>
            <a:off x="323106" y="2451100"/>
            <a:ext cx="7442945" cy="4106332"/>
          </a:xfrm>
        </p:spPr>
        <p:txBody>
          <a:bodyPr>
            <a:normAutofit/>
          </a:bodyPr>
          <a:lstStyle/>
          <a:p>
            <a:pPr marL="285750" indent="-285750">
              <a:buFont typeface="Arial" charset="0"/>
              <a:buChar char="•"/>
            </a:pPr>
            <a:r>
              <a:rPr lang="lt-LT" sz="2400" dirty="0">
                <a:solidFill>
                  <a:srgbClr val="000000"/>
                </a:solidFill>
                <a:latin typeface="Arial" panose="020B0604020202020204" pitchFamily="34" charset="0"/>
                <a:cs typeface="Arial" panose="020B0604020202020204" pitchFamily="34" charset="0"/>
              </a:rPr>
              <a:t>VAIKINAI LYTIŠKAI BRĘSTI PRADEDA APIE 13 -15 METUS.</a:t>
            </a:r>
          </a:p>
          <a:p>
            <a:pPr marL="285750" indent="-285750">
              <a:buFont typeface="Arial" charset="0"/>
              <a:buChar char="•"/>
            </a:pPr>
            <a:r>
              <a:rPr lang="lt-LT" sz="2400" dirty="0">
                <a:solidFill>
                  <a:srgbClr val="000000"/>
                </a:solidFill>
                <a:latin typeface="Arial" panose="020B0604020202020204" pitchFamily="34" charset="0"/>
                <a:cs typeface="Arial" panose="020B0604020202020204" pitchFamily="34" charset="0"/>
              </a:rPr>
              <a:t>RYŠKIAI PASIREIŠKIA ŪGIO AUGIMAS – 20-30CM PER METUS.</a:t>
            </a:r>
          </a:p>
          <a:p>
            <a:endParaRPr lang="en-US" sz="2400" dirty="0"/>
          </a:p>
        </p:txBody>
      </p:sp>
      <p:pic>
        <p:nvPicPr>
          <p:cNvPr id="4" name="Recorded Sound">
            <a:hlinkClick r:id="" action="ppaction://media"/>
            <a:extLst>
              <a:ext uri="{FF2B5EF4-FFF2-40B4-BE49-F238E27FC236}">
                <a16:creationId xmlns:a16="http://schemas.microsoft.com/office/drawing/2014/main" id="{713C4E27-9C00-4534-A58A-5D307A6599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32420" y="859367"/>
            <a:ext cx="971549" cy="971549"/>
          </a:xfrm>
          <a:prstGeom prst="rect">
            <a:avLst/>
          </a:prstGeom>
        </p:spPr>
      </p:pic>
    </p:spTree>
    <p:extLst>
      <p:ext uri="{BB962C8B-B14F-4D97-AF65-F5344CB8AC3E}">
        <p14:creationId xmlns:p14="http://schemas.microsoft.com/office/powerpoint/2010/main" val="55469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B10554-D825-4ED8-844A-17ED254F30C7}"/>
              </a:ext>
            </a:extLst>
          </p:cNvPr>
          <p:cNvPicPr>
            <a:picLocks noChangeAspect="1"/>
          </p:cNvPicPr>
          <p:nvPr/>
        </p:nvPicPr>
        <p:blipFill>
          <a:blip r:embed="rId4"/>
          <a:stretch>
            <a:fillRect/>
          </a:stretch>
        </p:blipFill>
        <p:spPr>
          <a:xfrm>
            <a:off x="0" y="2933700"/>
            <a:ext cx="12192000" cy="3924300"/>
          </a:xfrm>
          <a:prstGeom prst="rect">
            <a:avLst/>
          </a:prstGeom>
        </p:spPr>
      </p:pic>
      <p:sp>
        <p:nvSpPr>
          <p:cNvPr id="3" name="Content Placeholder 2">
            <a:extLst>
              <a:ext uri="{FF2B5EF4-FFF2-40B4-BE49-F238E27FC236}">
                <a16:creationId xmlns:a16="http://schemas.microsoft.com/office/drawing/2014/main" id="{4FBD7889-33CC-4E9E-A921-04A480596345}"/>
              </a:ext>
            </a:extLst>
          </p:cNvPr>
          <p:cNvSpPr>
            <a:spLocks noGrp="1"/>
          </p:cNvSpPr>
          <p:nvPr>
            <p:ph idx="1"/>
          </p:nvPr>
        </p:nvSpPr>
        <p:spPr>
          <a:xfrm>
            <a:off x="0" y="2343150"/>
            <a:ext cx="7011146" cy="3416300"/>
          </a:xfrm>
        </p:spPr>
        <p:txBody>
          <a:bodyPr>
            <a:normAutofit/>
          </a:bodyPr>
          <a:lstStyle/>
          <a:p>
            <a:r>
              <a:rPr lang="en-US" sz="2400" dirty="0"/>
              <a:t>MERGAITĖS LYTIŠKAI BRĘSTI PRADEDA APIE 11-13,5 METUS.</a:t>
            </a:r>
          </a:p>
          <a:p>
            <a:r>
              <a:rPr lang="en-US" sz="2400" dirty="0"/>
              <a:t>MERGAITĖS STIPRIAI PAAUGA (KARTAIS TIESIOG IŠSTYPSTA).</a:t>
            </a:r>
          </a:p>
          <a:p>
            <a:pPr marL="0" indent="0">
              <a:buNone/>
            </a:pPr>
            <a:endParaRPr lang="en-US" sz="2400" dirty="0"/>
          </a:p>
        </p:txBody>
      </p:sp>
      <p:pic>
        <p:nvPicPr>
          <p:cNvPr id="2" name="Recorded Sound">
            <a:hlinkClick r:id="" action="ppaction://media"/>
            <a:extLst>
              <a:ext uri="{FF2B5EF4-FFF2-40B4-BE49-F238E27FC236}">
                <a16:creationId xmlns:a16="http://schemas.microsoft.com/office/drawing/2014/main" id="{B176F983-E02C-4D87-BBB1-2A416DD0B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44852" y="696727"/>
            <a:ext cx="1351148" cy="1351148"/>
          </a:xfrm>
          <a:prstGeom prst="rect">
            <a:avLst/>
          </a:prstGeom>
        </p:spPr>
      </p:pic>
    </p:spTree>
    <p:extLst>
      <p:ext uri="{BB962C8B-B14F-4D97-AF65-F5344CB8AC3E}">
        <p14:creationId xmlns:p14="http://schemas.microsoft.com/office/powerpoint/2010/main" val="290563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31A6257C-D052-42A2-8741-C8D8D568F110}"/>
              </a:ext>
            </a:extLst>
          </p:cNvPr>
          <p:cNvGraphicFramePr>
            <a:graphicFrameLocks noGrp="1"/>
          </p:cNvGraphicFramePr>
          <p:nvPr>
            <p:ph idx="1"/>
            <p:extLst>
              <p:ext uri="{D42A27DB-BD31-4B8C-83A1-F6EECF244321}">
                <p14:modId xmlns:p14="http://schemas.microsoft.com/office/powerpoint/2010/main" val="3354795687"/>
              </p:ext>
            </p:extLst>
          </p:nvPr>
        </p:nvGraphicFramePr>
        <p:xfrm>
          <a:off x="901700" y="533400"/>
          <a:ext cx="10579100" cy="5791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Recorded Sound">
            <a:hlinkClick r:id="" action="ppaction://media"/>
            <a:extLst>
              <a:ext uri="{FF2B5EF4-FFF2-40B4-BE49-F238E27FC236}">
                <a16:creationId xmlns:a16="http://schemas.microsoft.com/office/drawing/2014/main" id="{1FB0B8BF-C897-4FCA-AA1D-46F7541C78E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11335" y="266206"/>
            <a:ext cx="1513444" cy="1513444"/>
          </a:xfrm>
          <a:prstGeom prst="rect">
            <a:avLst/>
          </a:prstGeom>
        </p:spPr>
      </p:pic>
      <p:pic>
        <p:nvPicPr>
          <p:cNvPr id="3" name="Recorded Sound">
            <a:hlinkClick r:id="" action="ppaction://media"/>
            <a:extLst>
              <a:ext uri="{FF2B5EF4-FFF2-40B4-BE49-F238E27FC236}">
                <a16:creationId xmlns:a16="http://schemas.microsoft.com/office/drawing/2014/main" id="{CC47CBB2-D29F-4818-B02B-C0BC2F97EE45}"/>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291446" y="266206"/>
            <a:ext cx="1257135" cy="1257135"/>
          </a:xfrm>
          <a:prstGeom prst="rect">
            <a:avLst/>
          </a:prstGeom>
        </p:spPr>
      </p:pic>
    </p:spTree>
    <p:extLst>
      <p:ext uri="{BB962C8B-B14F-4D97-AF65-F5344CB8AC3E}">
        <p14:creationId xmlns:p14="http://schemas.microsoft.com/office/powerpoint/2010/main" val="32594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2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0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314C6-9297-4EFB-98A1-1438BDD8B339}"/>
              </a:ext>
            </a:extLst>
          </p:cNvPr>
          <p:cNvSpPr>
            <a:spLocks noGrp="1"/>
          </p:cNvSpPr>
          <p:nvPr>
            <p:ph type="title"/>
          </p:nvPr>
        </p:nvSpPr>
        <p:spPr/>
        <p:txBody>
          <a:bodyPr/>
          <a:lstStyle/>
          <a:p>
            <a:pPr algn="ctr"/>
            <a:r>
              <a:rPr lang="lt-LT" sz="4800" dirty="0">
                <a:latin typeface="Arial" panose="020B0604020202020204" pitchFamily="34" charset="0"/>
                <a:cs typeface="Arial" panose="020B0604020202020204" pitchFamily="34" charset="0"/>
              </a:rPr>
              <a:t>Reakcija į fizinį brendimą</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102CAE-A91F-444F-AA9A-30617AB7C275}"/>
              </a:ext>
            </a:extLst>
          </p:cNvPr>
          <p:cNvSpPr>
            <a:spLocks noGrp="1"/>
          </p:cNvSpPr>
          <p:nvPr>
            <p:ph idx="1"/>
          </p:nvPr>
        </p:nvSpPr>
        <p:spPr>
          <a:xfrm>
            <a:off x="0" y="2425458"/>
            <a:ext cx="5588746" cy="3810242"/>
          </a:xfrm>
        </p:spPr>
        <p:txBody>
          <a:bodyPr>
            <a:normAutofit lnSpcReduction="10000"/>
          </a:bodyPr>
          <a:lstStyle/>
          <a:p>
            <a:pPr marL="457200" indent="-457200">
              <a:buFont typeface="Arial" charset="0"/>
              <a:buChar char="•"/>
            </a:pPr>
            <a:r>
              <a:rPr lang="lt-LT" sz="2400" dirty="0">
                <a:latin typeface="Arial" panose="020B0604020202020204" pitchFamily="34" charset="0"/>
                <a:cs typeface="Arial" panose="020B0604020202020204" pitchFamily="34" charset="0"/>
              </a:rPr>
              <a:t>LYGINATE SAVE SU BENDRAAMŽIAIS.</a:t>
            </a:r>
          </a:p>
          <a:p>
            <a:pPr marL="457200" indent="-457200">
              <a:buFont typeface="Arial" charset="0"/>
              <a:buChar char="•"/>
            </a:pPr>
            <a:r>
              <a:rPr lang="lt-LT" sz="2400" dirty="0">
                <a:latin typeface="Arial" panose="020B0604020202020204" pitchFamily="34" charset="0"/>
                <a:cs typeface="Arial" panose="020B0604020202020204" pitchFamily="34" charset="0"/>
              </a:rPr>
              <a:t>BANDOTE SAVE ĮVERTINTI, KAIP ATITINKATE SUAUGUSIO VYRO AR MOTERS VAIDMENYJE.</a:t>
            </a:r>
          </a:p>
          <a:p>
            <a:pPr marL="457200" indent="-457200">
              <a:buFont typeface="Arial" charset="0"/>
              <a:buChar char="•"/>
            </a:pPr>
            <a:r>
              <a:rPr lang="lt-LT" sz="2400" dirty="0">
                <a:latin typeface="Arial" panose="020B0604020202020204" pitchFamily="34" charset="0"/>
                <a:cs typeface="Arial" panose="020B0604020202020204" pitchFamily="34" charset="0"/>
              </a:rPr>
              <a:t>DOMITĖS SAVO KŪNU, IR NET NEŽYMIUS NUKRYPIMUS NUO NEAIŠKIOS BEI SUNKIAI NUSAKOMOS „NORMOS“ SUVOKIATE KAIP GRĖSMĘ.</a:t>
            </a:r>
          </a:p>
          <a:p>
            <a:endParaRPr lang="en-US" dirty="0"/>
          </a:p>
        </p:txBody>
      </p:sp>
      <p:pic>
        <p:nvPicPr>
          <p:cNvPr id="4" name="Picture 3">
            <a:extLst>
              <a:ext uri="{FF2B5EF4-FFF2-40B4-BE49-F238E27FC236}">
                <a16:creationId xmlns:a16="http://schemas.microsoft.com/office/drawing/2014/main" id="{50CC5CBC-2328-4DAF-AF9A-8898F0E06562}"/>
              </a:ext>
            </a:extLst>
          </p:cNvPr>
          <p:cNvPicPr>
            <a:picLocks noChangeAspect="1"/>
          </p:cNvPicPr>
          <p:nvPr/>
        </p:nvPicPr>
        <p:blipFill>
          <a:blip r:embed="rId4"/>
          <a:stretch>
            <a:fillRect/>
          </a:stretch>
        </p:blipFill>
        <p:spPr>
          <a:xfrm>
            <a:off x="5435601" y="2425458"/>
            <a:ext cx="6756400" cy="4432542"/>
          </a:xfrm>
          <a:prstGeom prst="rect">
            <a:avLst/>
          </a:prstGeom>
        </p:spPr>
      </p:pic>
      <p:pic>
        <p:nvPicPr>
          <p:cNvPr id="5" name="Recorded Sound">
            <a:hlinkClick r:id="" action="ppaction://media"/>
            <a:extLst>
              <a:ext uri="{FF2B5EF4-FFF2-40B4-BE49-F238E27FC236}">
                <a16:creationId xmlns:a16="http://schemas.microsoft.com/office/drawing/2014/main" id="{B7E6C590-AFE8-46BF-ACA7-CCC2EBD48A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4855" y="645638"/>
            <a:ext cx="1363023" cy="1363023"/>
          </a:xfrm>
          <a:prstGeom prst="rect">
            <a:avLst/>
          </a:prstGeom>
        </p:spPr>
      </p:pic>
    </p:spTree>
    <p:extLst>
      <p:ext uri="{BB962C8B-B14F-4D97-AF65-F5344CB8AC3E}">
        <p14:creationId xmlns:p14="http://schemas.microsoft.com/office/powerpoint/2010/main" val="20238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3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DBDE7-3AE1-43D4-87A4-1103D0B378AA}"/>
              </a:ext>
            </a:extLst>
          </p:cNvPr>
          <p:cNvSpPr>
            <a:spLocks noGrp="1"/>
          </p:cNvSpPr>
          <p:nvPr>
            <p:ph type="title"/>
          </p:nvPr>
        </p:nvSpPr>
        <p:spPr>
          <a:xfrm>
            <a:off x="6920754" y="1253068"/>
            <a:ext cx="5029946" cy="706964"/>
          </a:xfrm>
        </p:spPr>
        <p:style>
          <a:lnRef idx="3">
            <a:schemeClr val="lt1"/>
          </a:lnRef>
          <a:fillRef idx="1">
            <a:schemeClr val="accent1"/>
          </a:fillRef>
          <a:effectRef idx="1">
            <a:schemeClr val="accent1"/>
          </a:effectRef>
          <a:fontRef idx="minor">
            <a:schemeClr val="lt1"/>
          </a:fontRef>
        </p:style>
        <p:txBody>
          <a:bodyPr/>
          <a:lstStyle/>
          <a:p>
            <a:pPr algn="ctr"/>
            <a:r>
              <a:rPr lang="lt-LT" dirty="0">
                <a:latin typeface="Arial" panose="020B0604020202020204" pitchFamily="34" charset="0"/>
                <a:cs typeface="Arial" panose="020B0604020202020204" pitchFamily="34" charset="0"/>
              </a:rPr>
              <a:t>Rekomendacijos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4167CA4-4033-4D06-B39A-5F6C5F997147}"/>
              </a:ext>
            </a:extLst>
          </p:cNvPr>
          <p:cNvSpPr>
            <a:spLocks noGrp="1"/>
          </p:cNvSpPr>
          <p:nvPr>
            <p:ph idx="1"/>
          </p:nvPr>
        </p:nvSpPr>
        <p:spPr>
          <a:xfrm>
            <a:off x="6920754" y="2235200"/>
            <a:ext cx="5029946" cy="4457700"/>
          </a:xfrm>
        </p:spPr>
        <p:style>
          <a:lnRef idx="3">
            <a:schemeClr val="lt1"/>
          </a:lnRef>
          <a:fillRef idx="1">
            <a:schemeClr val="accent1"/>
          </a:fillRef>
          <a:effectRef idx="1">
            <a:schemeClr val="accent1"/>
          </a:effectRef>
          <a:fontRef idx="minor">
            <a:schemeClr val="lt1"/>
          </a:fontRef>
        </p:style>
        <p:txBody>
          <a:bodyPr>
            <a:normAutofit/>
          </a:bodyPr>
          <a:lstStyle/>
          <a:p>
            <a:pPr>
              <a:buFont typeface="+mj-lt"/>
              <a:buAutoNum type="arabicPeriod"/>
            </a:pPr>
            <a:r>
              <a:rPr lang="lt-LT" sz="2000" dirty="0">
                <a:latin typeface="Arial" panose="020B0604020202020204" pitchFamily="34" charset="0"/>
                <a:cs typeface="Arial" panose="020B0604020202020204" pitchFamily="34" charset="0"/>
              </a:rPr>
              <a:t>PIRMŲJŲ MENSTRUACIJŲ IR POLIUCIJŲ PASIRODYMĄ PRIIMKITE KAIP NORMALŲ REIŠKINĮ.</a:t>
            </a:r>
          </a:p>
          <a:p>
            <a:pPr>
              <a:buFont typeface="+mj-lt"/>
              <a:buAutoNum type="arabicPeriod"/>
            </a:pPr>
            <a:r>
              <a:rPr lang="lt-LT" sz="2000" dirty="0">
                <a:latin typeface="Arial" panose="020B0604020202020204" pitchFamily="34" charset="0"/>
                <a:cs typeface="Arial" panose="020B0604020202020204" pitchFamily="34" charset="0"/>
              </a:rPr>
              <a:t>NEBIJOKITE LYTINIO BRENDIMO PASIRODYMO POŽYMIŲ.</a:t>
            </a:r>
          </a:p>
          <a:p>
            <a:pPr>
              <a:buFont typeface="+mj-lt"/>
              <a:buAutoNum type="arabicPeriod"/>
            </a:pPr>
            <a:r>
              <a:rPr lang="lt-LT" sz="2000" dirty="0">
                <a:latin typeface="Arial" panose="020B0604020202020204" pitchFamily="34" charset="0"/>
                <a:cs typeface="Arial" panose="020B0604020202020204" pitchFamily="34" charset="0"/>
              </a:rPr>
              <a:t>KREIPKITĖS PAGALBOS Į TĖVUS, KLASĖS AUKLĖTOJUS, MOKYKLOJE DIRBANČIUS SVEIKATOS SPECIALISTUS, BENDRAAMŽIUS.</a:t>
            </a:r>
          </a:p>
          <a:p>
            <a:pPr>
              <a:buFont typeface="+mj-lt"/>
              <a:buAutoNum type="arabicPeriod"/>
            </a:pPr>
            <a:r>
              <a:rPr lang="lt-LT" sz="2000" dirty="0">
                <a:latin typeface="Arial" panose="020B0604020202020204" pitchFamily="34" charset="0"/>
                <a:cs typeface="Arial" panose="020B0604020202020204" pitchFamily="34" charset="0"/>
              </a:rPr>
              <a:t>ATMINKITE KIEKVIENAS ESATE INDIVIDUALUS IR BRĘSTATE SKIRTINGAI.</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5AEB92-455E-4A97-B44C-1ECE047E75CF}"/>
              </a:ext>
            </a:extLst>
          </p:cNvPr>
          <p:cNvPicPr>
            <a:picLocks noChangeAspect="1"/>
          </p:cNvPicPr>
          <p:nvPr/>
        </p:nvPicPr>
        <p:blipFill>
          <a:blip r:embed="rId4"/>
          <a:stretch>
            <a:fillRect/>
          </a:stretch>
        </p:blipFill>
        <p:spPr>
          <a:xfrm>
            <a:off x="711200" y="2127250"/>
            <a:ext cx="5561315" cy="3700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Recorded Sound">
            <a:hlinkClick r:id="" action="ppaction://media"/>
            <a:extLst>
              <a:ext uri="{FF2B5EF4-FFF2-40B4-BE49-F238E27FC236}">
                <a16:creationId xmlns:a16="http://schemas.microsoft.com/office/drawing/2014/main" id="{B79392E7-9A5F-45A8-BB6E-950B478F4D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94410" y="586839"/>
            <a:ext cx="1145309" cy="1145309"/>
          </a:xfrm>
          <a:prstGeom prst="rect">
            <a:avLst/>
          </a:prstGeom>
        </p:spPr>
      </p:pic>
    </p:spTree>
    <p:extLst>
      <p:ext uri="{BB962C8B-B14F-4D97-AF65-F5344CB8AC3E}">
        <p14:creationId xmlns:p14="http://schemas.microsoft.com/office/powerpoint/2010/main" val="28952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0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EC05-CEB6-4C59-A885-E78BA8051FF5}"/>
              </a:ext>
            </a:extLst>
          </p:cNvPr>
          <p:cNvSpPr>
            <a:spLocks noGrp="1"/>
          </p:cNvSpPr>
          <p:nvPr>
            <p:ph type="title"/>
          </p:nvPr>
        </p:nvSpPr>
        <p:spPr/>
        <p:txBody>
          <a:bodyPr/>
          <a:lstStyle/>
          <a:p>
            <a:r>
              <a:rPr lang="lt-LT" sz="5400" dirty="0">
                <a:latin typeface="Arial" panose="020B0604020202020204" pitchFamily="34" charset="0"/>
                <a:cs typeface="Arial" panose="020B0604020202020204" pitchFamily="34" charset="0"/>
              </a:rPr>
              <a:t>Psichologinai poreikiai</a:t>
            </a:r>
            <a:endParaRPr lang="en-US" sz="5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FDA26B8-8F8D-4179-8B92-8C36AF0DE748}"/>
              </a:ext>
            </a:extLst>
          </p:cNvPr>
          <p:cNvSpPr>
            <a:spLocks noGrp="1"/>
          </p:cNvSpPr>
          <p:nvPr>
            <p:ph idx="1"/>
          </p:nvPr>
        </p:nvSpPr>
        <p:spPr>
          <a:xfrm>
            <a:off x="971553" y="2668587"/>
            <a:ext cx="5124447" cy="3416300"/>
          </a:xfrm>
        </p:spPr>
        <p:txBody>
          <a:bodyPr>
            <a:normAutofit/>
          </a:bodyPr>
          <a:lstStyle/>
          <a:p>
            <a:pPr>
              <a:buFont typeface="Arial" charset="0"/>
              <a:buChar char="•"/>
            </a:pPr>
            <a:r>
              <a:rPr lang="lt-LT" sz="3600" dirty="0">
                <a:solidFill>
                  <a:schemeClr val="tx1"/>
                </a:solidFill>
                <a:latin typeface="Arial" panose="020B0604020202020204" pitchFamily="34" charset="0"/>
                <a:cs typeface="Arial" panose="020B0604020202020204" pitchFamily="34" charset="0"/>
              </a:rPr>
              <a:t>MEILĖ</a:t>
            </a:r>
          </a:p>
          <a:p>
            <a:pPr>
              <a:buFont typeface="Arial" charset="0"/>
              <a:buChar char="•"/>
            </a:pPr>
            <a:r>
              <a:rPr lang="lt-LT" sz="3600" dirty="0">
                <a:solidFill>
                  <a:schemeClr val="tx1"/>
                </a:solidFill>
                <a:latin typeface="Arial" panose="020B0604020202020204" pitchFamily="34" charset="0"/>
                <a:cs typeface="Arial" panose="020B0604020202020204" pitchFamily="34" charset="0"/>
              </a:rPr>
              <a:t>SAUGUMAS</a:t>
            </a:r>
          </a:p>
          <a:p>
            <a:pPr>
              <a:buFont typeface="Arial" charset="0"/>
              <a:buChar char="•"/>
            </a:pPr>
            <a:r>
              <a:rPr lang="lt-LT" sz="3600" dirty="0">
                <a:solidFill>
                  <a:schemeClr val="tx1"/>
                </a:solidFill>
                <a:latin typeface="Arial" panose="020B0604020202020204" pitchFamily="34" charset="0"/>
                <a:cs typeface="Arial" panose="020B0604020202020204" pitchFamily="34" charset="0"/>
              </a:rPr>
              <a:t>PAGARBA</a:t>
            </a:r>
          </a:p>
          <a:p>
            <a:pPr>
              <a:buFont typeface="Arial" charset="0"/>
              <a:buChar char="•"/>
            </a:pPr>
            <a:r>
              <a:rPr lang="lt-LT" sz="3600" dirty="0">
                <a:solidFill>
                  <a:schemeClr val="tx1"/>
                </a:solidFill>
                <a:latin typeface="Arial" panose="020B0604020202020204" pitchFamily="34" charset="0"/>
                <a:cs typeface="Arial" panose="020B0604020202020204" pitchFamily="34" charset="0"/>
              </a:rPr>
              <a:t>ĮVERTINIMAS</a:t>
            </a:r>
          </a:p>
          <a:p>
            <a:pPr>
              <a:buFont typeface="Arial" charset="0"/>
              <a:buChar char="•"/>
            </a:pPr>
            <a:r>
              <a:rPr lang="lt-LT" sz="3600" dirty="0">
                <a:solidFill>
                  <a:schemeClr val="tx1"/>
                </a:solidFill>
                <a:latin typeface="Arial" panose="020B0604020202020204" pitchFamily="34" charset="0"/>
                <a:cs typeface="Arial" panose="020B0604020202020204" pitchFamily="34" charset="0"/>
              </a:rPr>
              <a:t>JAUSMAI</a:t>
            </a:r>
          </a:p>
          <a:p>
            <a:endParaRPr lang="en-US" sz="2800" dirty="0">
              <a:solidFill>
                <a:schemeClr val="tx1"/>
              </a:solidFill>
            </a:endParaRPr>
          </a:p>
        </p:txBody>
      </p:sp>
      <p:pic>
        <p:nvPicPr>
          <p:cNvPr id="5" name="Picture 4">
            <a:extLst>
              <a:ext uri="{FF2B5EF4-FFF2-40B4-BE49-F238E27FC236}">
                <a16:creationId xmlns:a16="http://schemas.microsoft.com/office/drawing/2014/main" id="{05B38067-4BAF-4AD3-AA46-BB99DAF156A0}"/>
              </a:ext>
            </a:extLst>
          </p:cNvPr>
          <p:cNvPicPr>
            <a:picLocks noChangeAspect="1"/>
          </p:cNvPicPr>
          <p:nvPr/>
        </p:nvPicPr>
        <p:blipFill>
          <a:blip r:embed="rId4"/>
          <a:stretch>
            <a:fillRect/>
          </a:stretch>
        </p:blipFill>
        <p:spPr>
          <a:xfrm>
            <a:off x="6324600" y="2733675"/>
            <a:ext cx="5257800" cy="3286125"/>
          </a:xfrm>
          <a:prstGeom prst="rect">
            <a:avLst/>
          </a:prstGeom>
        </p:spPr>
      </p:pic>
      <p:pic>
        <p:nvPicPr>
          <p:cNvPr id="6" name="Picture 5">
            <a:extLst>
              <a:ext uri="{FF2B5EF4-FFF2-40B4-BE49-F238E27FC236}">
                <a16:creationId xmlns:a16="http://schemas.microsoft.com/office/drawing/2014/main" id="{B7C45CD8-FC6E-4ECB-8C81-9BD0683366E3}"/>
              </a:ext>
            </a:extLst>
          </p:cNvPr>
          <p:cNvPicPr>
            <a:picLocks noChangeAspect="1"/>
          </p:cNvPicPr>
          <p:nvPr/>
        </p:nvPicPr>
        <p:blipFill>
          <a:blip r:embed="rId5"/>
          <a:stretch>
            <a:fillRect/>
          </a:stretch>
        </p:blipFill>
        <p:spPr>
          <a:xfrm>
            <a:off x="6324599" y="2733675"/>
            <a:ext cx="5257801" cy="3286125"/>
          </a:xfrm>
          <a:prstGeom prst="rect">
            <a:avLst/>
          </a:prstGeom>
        </p:spPr>
      </p:pic>
      <p:pic>
        <p:nvPicPr>
          <p:cNvPr id="7" name="Picture 6">
            <a:extLst>
              <a:ext uri="{FF2B5EF4-FFF2-40B4-BE49-F238E27FC236}">
                <a16:creationId xmlns:a16="http://schemas.microsoft.com/office/drawing/2014/main" id="{1AEB1031-310D-443B-9D01-B4472FBFEA0F}"/>
              </a:ext>
            </a:extLst>
          </p:cNvPr>
          <p:cNvPicPr>
            <a:picLocks noChangeAspect="1"/>
          </p:cNvPicPr>
          <p:nvPr/>
        </p:nvPicPr>
        <p:blipFill>
          <a:blip r:embed="rId6"/>
          <a:stretch>
            <a:fillRect/>
          </a:stretch>
        </p:blipFill>
        <p:spPr>
          <a:xfrm>
            <a:off x="6324599" y="2668587"/>
            <a:ext cx="5257800" cy="3416300"/>
          </a:xfrm>
          <a:prstGeom prst="rect">
            <a:avLst/>
          </a:prstGeom>
        </p:spPr>
      </p:pic>
      <p:pic>
        <p:nvPicPr>
          <p:cNvPr id="8" name="Picture 7">
            <a:extLst>
              <a:ext uri="{FF2B5EF4-FFF2-40B4-BE49-F238E27FC236}">
                <a16:creationId xmlns:a16="http://schemas.microsoft.com/office/drawing/2014/main" id="{A1794391-BD77-40F7-BC92-299D9368F435}"/>
              </a:ext>
            </a:extLst>
          </p:cNvPr>
          <p:cNvPicPr>
            <a:picLocks noChangeAspect="1"/>
          </p:cNvPicPr>
          <p:nvPr/>
        </p:nvPicPr>
        <p:blipFill>
          <a:blip r:embed="rId7"/>
          <a:stretch>
            <a:fillRect/>
          </a:stretch>
        </p:blipFill>
        <p:spPr>
          <a:xfrm>
            <a:off x="6324598" y="2668587"/>
            <a:ext cx="5257800" cy="3416300"/>
          </a:xfrm>
          <a:prstGeom prst="rect">
            <a:avLst/>
          </a:prstGeom>
        </p:spPr>
      </p:pic>
      <p:pic>
        <p:nvPicPr>
          <p:cNvPr id="9" name="Picture 8">
            <a:extLst>
              <a:ext uri="{FF2B5EF4-FFF2-40B4-BE49-F238E27FC236}">
                <a16:creationId xmlns:a16="http://schemas.microsoft.com/office/drawing/2014/main" id="{6F4D677C-FE68-46DD-928D-95B4701BFA73}"/>
              </a:ext>
            </a:extLst>
          </p:cNvPr>
          <p:cNvPicPr>
            <a:picLocks noChangeAspect="1"/>
          </p:cNvPicPr>
          <p:nvPr/>
        </p:nvPicPr>
        <p:blipFill>
          <a:blip r:embed="rId8"/>
          <a:stretch>
            <a:fillRect/>
          </a:stretch>
        </p:blipFill>
        <p:spPr>
          <a:xfrm>
            <a:off x="6096000" y="2459037"/>
            <a:ext cx="6076950" cy="4276725"/>
          </a:xfrm>
          <a:prstGeom prst="rect">
            <a:avLst/>
          </a:prstGeom>
        </p:spPr>
      </p:pic>
      <p:pic>
        <p:nvPicPr>
          <p:cNvPr id="4" name="Recorded Sound">
            <a:hlinkClick r:id="" action="ppaction://media"/>
            <a:extLst>
              <a:ext uri="{FF2B5EF4-FFF2-40B4-BE49-F238E27FC236}">
                <a16:creationId xmlns:a16="http://schemas.microsoft.com/office/drawing/2014/main" id="{671670FB-A82B-44CD-8401-EC39D0FE583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72926" y="684779"/>
            <a:ext cx="1161143" cy="1161143"/>
          </a:xfrm>
          <a:prstGeom prst="rect">
            <a:avLst/>
          </a:prstGeom>
        </p:spPr>
      </p:pic>
    </p:spTree>
    <p:extLst>
      <p:ext uri="{BB962C8B-B14F-4D97-AF65-F5344CB8AC3E}">
        <p14:creationId xmlns:p14="http://schemas.microsoft.com/office/powerpoint/2010/main" val="35138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1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8492</TotalTime>
  <Words>745</Words>
  <Application>Microsoft Office PowerPoint</Application>
  <PresentationFormat>Widescreen</PresentationFormat>
  <Paragraphs>119</Paragraphs>
  <Slides>28</Slides>
  <Notes>13</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Times New Roman</vt:lpstr>
      <vt:lpstr>Wingdings 3</vt:lpstr>
      <vt:lpstr>Ion Boardroom</vt:lpstr>
      <vt:lpstr>Lytiškumo ugdymas</vt:lpstr>
      <vt:lpstr>Kas yra lytiškumas? </vt:lpstr>
      <vt:lpstr>Kas yra paauglystė?</vt:lpstr>
      <vt:lpstr>Paauglystės ypatumai</vt:lpstr>
      <vt:lpstr>PowerPoint Presentation</vt:lpstr>
      <vt:lpstr>PowerPoint Presentation</vt:lpstr>
      <vt:lpstr>Reakcija į fizinį brendimą</vt:lpstr>
      <vt:lpstr>Rekomendacijos</vt:lpstr>
      <vt:lpstr>Psichologinai poreikiai</vt:lpstr>
      <vt:lpstr>PowerPoint Presentation</vt:lpstr>
      <vt:lpstr>PowerPoint Presentation</vt:lpstr>
      <vt:lpstr>Kas yra meilė? </vt:lpstr>
      <vt:lpstr>PowerPoint Presentation</vt:lpstr>
      <vt:lpstr>Buvimas kartu nėra paprastas santykis!</vt:lpstr>
      <vt:lpstr>Svarbu išmokti valdyti lytinį poreikį!</vt:lpstr>
      <vt:lpstr>PowerPoint Presentation</vt:lpstr>
      <vt:lpstr>PowerPoint Presentation</vt:lpstr>
      <vt:lpstr>Lytinis potraukis</vt:lpstr>
      <vt:lpstr>Lytiniai santykiai. Kas tai?</vt:lpstr>
      <vt:lpstr>Kaip atsiranda vaikai?</vt:lpstr>
      <vt:lpstr>Poveikis sveikatai</vt:lpstr>
      <vt:lpstr>Nėštumas</vt:lpstr>
      <vt:lpstr>Pastoti paauglei labai pavojinga dėl šių priežasčių:</vt:lpstr>
      <vt:lpstr>PowerPoint Presentation</vt:lpstr>
      <vt:lpstr>Abortas – ne išeitis!</vt:lpstr>
      <vt:lpstr>Apsauga</vt:lpstr>
      <vt:lpstr>LPI</vt:lpstr>
      <vt:lpstr>Mokomės bendrauti draugiškai!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Lytiškumo ugdymas</dc:title>
  <dc:creator>Sveikatos-biuras Sveikatos-biuras</dc:creator>
  <cp:lastModifiedBy>Sveikatos-biuras Sveikatos-biuras</cp:lastModifiedBy>
  <cp:revision>64</cp:revision>
  <dcterms:created xsi:type="dcterms:W3CDTF">2020-01-31T07:32:43Z</dcterms:created>
  <dcterms:modified xsi:type="dcterms:W3CDTF">2020-04-10T10:28:22Z</dcterms:modified>
</cp:coreProperties>
</file>