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71" r:id="rId4"/>
    <p:sldId id="260" r:id="rId5"/>
    <p:sldId id="261" r:id="rId6"/>
    <p:sldId id="262" r:id="rId7"/>
    <p:sldId id="258" r:id="rId8"/>
    <p:sldId id="264" r:id="rId9"/>
    <p:sldId id="265" r:id="rId10"/>
    <p:sldId id="263" r:id="rId11"/>
    <p:sldId id="259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24" autoAdjust="0"/>
  </p:normalViewPr>
  <p:slideViewPr>
    <p:cSldViewPr>
      <p:cViewPr varScale="1">
        <p:scale>
          <a:sx n="54" d="100"/>
          <a:sy n="54" d="100"/>
        </p:scale>
        <p:origin x="164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5396FD-AAAC-4444-9E4F-5A42D0DB36BE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80F65CCA-8649-45B8-B57E-3DACBEE4FD5C}">
      <dgm:prSet phldrT="[Text]" custT="1"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lt-LT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CED15-332C-45F7-A302-7FB5C669C961}" type="parTrans" cxnId="{C9F1C935-CF49-4F88-81F2-AE4EEA092FCC}">
      <dgm:prSet/>
      <dgm:spPr/>
      <dgm:t>
        <a:bodyPr/>
        <a:lstStyle/>
        <a:p>
          <a:endParaRPr lang="lt-LT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71AC81-2FFC-4F7E-B27B-81BB35D0EE89}" type="sibTrans" cxnId="{C9F1C935-CF49-4F88-81F2-AE4EEA092FCC}">
      <dgm:prSet custT="1"/>
      <dgm:spPr/>
      <dgm:t>
        <a:bodyPr/>
        <a:lstStyle/>
        <a:p>
          <a:endParaRPr lang="lt-LT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66C0C4-59F3-46B2-9BA2-1D3077E640C4}">
      <dgm:prSet phldrT="[Text]" custT="1"/>
      <dgm:spPr>
        <a:blipFill rotWithShape="0">
          <a:blip xmlns:r="http://schemas.openxmlformats.org/officeDocument/2006/relationships" r:embed="rId2"/>
          <a:srcRect/>
          <a:stretch>
            <a:fillRect l="-20000" r="-20000"/>
          </a:stretch>
        </a:blipFill>
      </dgm:spPr>
      <dgm:t>
        <a:bodyPr/>
        <a:lstStyle/>
        <a:p>
          <a:endParaRPr lang="lt-LT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66D1EF-10A4-47BB-810E-28E73C22744A}" type="parTrans" cxnId="{AAC7955F-CDFF-4F93-A99F-DCACFE2FEB32}">
      <dgm:prSet/>
      <dgm:spPr/>
      <dgm:t>
        <a:bodyPr/>
        <a:lstStyle/>
        <a:p>
          <a:endParaRPr lang="lt-LT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8850D-24AB-424D-ACE2-88B36F47685B}" type="sibTrans" cxnId="{AAC7955F-CDFF-4F93-A99F-DCACFE2FEB32}">
      <dgm:prSet custT="1"/>
      <dgm:spPr/>
      <dgm:t>
        <a:bodyPr/>
        <a:lstStyle/>
        <a:p>
          <a:endParaRPr lang="lt-LT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14F1EF-7777-4FAD-9E08-AAFA9CEBC9D9}">
      <dgm:prSet phldrT="[Text]" custT="1"/>
      <dgm:spPr>
        <a:blipFill rotWithShape="0">
          <a:blip xmlns:r="http://schemas.openxmlformats.org/officeDocument/2006/relationships" r:embed="rId3"/>
          <a:srcRect/>
          <a:stretch>
            <a:fillRect l="-1000" r="-1000"/>
          </a:stretch>
        </a:blipFill>
      </dgm:spPr>
      <dgm:t>
        <a:bodyPr/>
        <a:lstStyle/>
        <a:p>
          <a:endParaRPr lang="lt-LT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F631A9-0B3C-4A4A-AF1B-F9C418E22693}" type="parTrans" cxnId="{84DF505E-AFBE-4942-B55E-A016B1E9CA5A}">
      <dgm:prSet/>
      <dgm:spPr/>
      <dgm:t>
        <a:bodyPr/>
        <a:lstStyle/>
        <a:p>
          <a:endParaRPr lang="lt-LT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99856C-F505-4E63-9A75-48F7494B47A3}" type="sibTrans" cxnId="{84DF505E-AFBE-4942-B55E-A016B1E9CA5A}">
      <dgm:prSet custT="1"/>
      <dgm:spPr/>
      <dgm:t>
        <a:bodyPr/>
        <a:lstStyle/>
        <a:p>
          <a:endParaRPr lang="lt-LT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A5D67F-BC2E-47B2-9F90-A408401E160F}" type="pres">
      <dgm:prSet presAssocID="{CB5396FD-AAAC-4444-9E4F-5A42D0DB36BE}" presName="Name0" presStyleCnt="0">
        <dgm:presLayoutVars>
          <dgm:dir/>
          <dgm:resizeHandles val="exact"/>
        </dgm:presLayoutVars>
      </dgm:prSet>
      <dgm:spPr/>
    </dgm:pt>
    <dgm:pt modelId="{85092831-E3E7-4AF7-8A79-3C0913380584}" type="pres">
      <dgm:prSet presAssocID="{80F65CCA-8649-45B8-B57E-3DACBEE4FD5C}" presName="node" presStyleLbl="node1" presStyleIdx="0" presStyleCnt="3" custScaleX="147574" custScaleY="197513" custRadScaleRad="85961" custRadScaleInc="1173">
        <dgm:presLayoutVars>
          <dgm:bulletEnabled val="1"/>
        </dgm:presLayoutVars>
      </dgm:prSet>
      <dgm:spPr/>
    </dgm:pt>
    <dgm:pt modelId="{B4AFBCC4-8E6B-4116-9D51-3A590F8CE3AF}" type="pres">
      <dgm:prSet presAssocID="{6B71AC81-2FFC-4F7E-B27B-81BB35D0EE89}" presName="sibTrans" presStyleLbl="sibTrans2D1" presStyleIdx="0" presStyleCnt="3"/>
      <dgm:spPr/>
    </dgm:pt>
    <dgm:pt modelId="{7D58859E-85DE-43C0-B1DB-F6F8E7DBE2AE}" type="pres">
      <dgm:prSet presAssocID="{6B71AC81-2FFC-4F7E-B27B-81BB35D0EE89}" presName="connectorText" presStyleLbl="sibTrans2D1" presStyleIdx="0" presStyleCnt="3"/>
      <dgm:spPr/>
    </dgm:pt>
    <dgm:pt modelId="{7189C2A3-F859-4405-BE8C-2A4E4620FFF8}" type="pres">
      <dgm:prSet presAssocID="{D266C0C4-59F3-46B2-9BA2-1D3077E640C4}" presName="node" presStyleLbl="node1" presStyleIdx="1" presStyleCnt="3" custScaleX="156391" custScaleY="180741" custRadScaleRad="127180" custRadScaleInc="-19809">
        <dgm:presLayoutVars>
          <dgm:bulletEnabled val="1"/>
        </dgm:presLayoutVars>
      </dgm:prSet>
      <dgm:spPr/>
    </dgm:pt>
    <dgm:pt modelId="{EB81BE44-062A-4B18-BB69-96229602CE9B}" type="pres">
      <dgm:prSet presAssocID="{9388850D-24AB-424D-ACE2-88B36F47685B}" presName="sibTrans" presStyleLbl="sibTrans2D1" presStyleIdx="1" presStyleCnt="3"/>
      <dgm:spPr/>
    </dgm:pt>
    <dgm:pt modelId="{3DFAAC24-29FF-4498-8299-9AF6979B15EB}" type="pres">
      <dgm:prSet presAssocID="{9388850D-24AB-424D-ACE2-88B36F47685B}" presName="connectorText" presStyleLbl="sibTrans2D1" presStyleIdx="1" presStyleCnt="3"/>
      <dgm:spPr/>
    </dgm:pt>
    <dgm:pt modelId="{2FE3E9E6-6674-4AC2-90E2-E0BDC24FD1D5}" type="pres">
      <dgm:prSet presAssocID="{EE14F1EF-7777-4FAD-9E08-AAFA9CEBC9D9}" presName="node" presStyleLbl="node1" presStyleIdx="2" presStyleCnt="3" custScaleX="152365" custScaleY="184183" custRadScaleRad="112254" custRadScaleInc="17914">
        <dgm:presLayoutVars>
          <dgm:bulletEnabled val="1"/>
        </dgm:presLayoutVars>
      </dgm:prSet>
      <dgm:spPr/>
    </dgm:pt>
    <dgm:pt modelId="{476BEC55-C793-4662-88D2-E7D272B98569}" type="pres">
      <dgm:prSet presAssocID="{0A99856C-F505-4E63-9A75-48F7494B47A3}" presName="sibTrans" presStyleLbl="sibTrans2D1" presStyleIdx="2" presStyleCnt="3"/>
      <dgm:spPr/>
    </dgm:pt>
    <dgm:pt modelId="{1BF60E11-080F-4881-82D5-5FF9B0883B4D}" type="pres">
      <dgm:prSet presAssocID="{0A99856C-F505-4E63-9A75-48F7494B47A3}" presName="connectorText" presStyleLbl="sibTrans2D1" presStyleIdx="2" presStyleCnt="3"/>
      <dgm:spPr/>
    </dgm:pt>
  </dgm:ptLst>
  <dgm:cxnLst>
    <dgm:cxn modelId="{91727D22-9424-47B9-9358-DE97CA791760}" type="presOf" srcId="{CB5396FD-AAAC-4444-9E4F-5A42D0DB36BE}" destId="{F9A5D67F-BC2E-47B2-9F90-A408401E160F}" srcOrd="0" destOrd="0" presId="urn:microsoft.com/office/officeart/2005/8/layout/cycle7"/>
    <dgm:cxn modelId="{FCEEE02D-9A21-4297-B5EE-48D4D801074B}" type="presOf" srcId="{6B71AC81-2FFC-4F7E-B27B-81BB35D0EE89}" destId="{7D58859E-85DE-43C0-B1DB-F6F8E7DBE2AE}" srcOrd="1" destOrd="0" presId="urn:microsoft.com/office/officeart/2005/8/layout/cycle7"/>
    <dgm:cxn modelId="{C9F1C935-CF49-4F88-81F2-AE4EEA092FCC}" srcId="{CB5396FD-AAAC-4444-9E4F-5A42D0DB36BE}" destId="{80F65CCA-8649-45B8-B57E-3DACBEE4FD5C}" srcOrd="0" destOrd="0" parTransId="{A4FCED15-332C-45F7-A302-7FB5C669C961}" sibTransId="{6B71AC81-2FFC-4F7E-B27B-81BB35D0EE89}"/>
    <dgm:cxn modelId="{A6267C36-4945-4DB6-9484-5296A54192C5}" type="presOf" srcId="{6B71AC81-2FFC-4F7E-B27B-81BB35D0EE89}" destId="{B4AFBCC4-8E6B-4116-9D51-3A590F8CE3AF}" srcOrd="0" destOrd="0" presId="urn:microsoft.com/office/officeart/2005/8/layout/cycle7"/>
    <dgm:cxn modelId="{84DF505E-AFBE-4942-B55E-A016B1E9CA5A}" srcId="{CB5396FD-AAAC-4444-9E4F-5A42D0DB36BE}" destId="{EE14F1EF-7777-4FAD-9E08-AAFA9CEBC9D9}" srcOrd="2" destOrd="0" parTransId="{49F631A9-0B3C-4A4A-AF1B-F9C418E22693}" sibTransId="{0A99856C-F505-4E63-9A75-48F7494B47A3}"/>
    <dgm:cxn modelId="{AAC7955F-CDFF-4F93-A99F-DCACFE2FEB32}" srcId="{CB5396FD-AAAC-4444-9E4F-5A42D0DB36BE}" destId="{D266C0C4-59F3-46B2-9BA2-1D3077E640C4}" srcOrd="1" destOrd="0" parTransId="{6B66D1EF-10A4-47BB-810E-28E73C22744A}" sibTransId="{9388850D-24AB-424D-ACE2-88B36F47685B}"/>
    <dgm:cxn modelId="{CE2B234C-F8F3-4A1C-A081-9F7555F6885C}" type="presOf" srcId="{0A99856C-F505-4E63-9A75-48F7494B47A3}" destId="{476BEC55-C793-4662-88D2-E7D272B98569}" srcOrd="0" destOrd="0" presId="urn:microsoft.com/office/officeart/2005/8/layout/cycle7"/>
    <dgm:cxn modelId="{C6D69493-BFEA-4101-A5A3-A47E755A9137}" type="presOf" srcId="{D266C0C4-59F3-46B2-9BA2-1D3077E640C4}" destId="{7189C2A3-F859-4405-BE8C-2A4E4620FFF8}" srcOrd="0" destOrd="0" presId="urn:microsoft.com/office/officeart/2005/8/layout/cycle7"/>
    <dgm:cxn modelId="{F2DFF1B4-6D6A-4851-8DFF-282EA5F4BB72}" type="presOf" srcId="{80F65CCA-8649-45B8-B57E-3DACBEE4FD5C}" destId="{85092831-E3E7-4AF7-8A79-3C0913380584}" srcOrd="0" destOrd="0" presId="urn:microsoft.com/office/officeart/2005/8/layout/cycle7"/>
    <dgm:cxn modelId="{6D3EB6B9-0A05-4B75-BCF5-DED28FFA53E9}" type="presOf" srcId="{EE14F1EF-7777-4FAD-9E08-AAFA9CEBC9D9}" destId="{2FE3E9E6-6674-4AC2-90E2-E0BDC24FD1D5}" srcOrd="0" destOrd="0" presId="urn:microsoft.com/office/officeart/2005/8/layout/cycle7"/>
    <dgm:cxn modelId="{2373F6DC-C67C-465E-81B5-3486CE13C194}" type="presOf" srcId="{9388850D-24AB-424D-ACE2-88B36F47685B}" destId="{EB81BE44-062A-4B18-BB69-96229602CE9B}" srcOrd="0" destOrd="0" presId="urn:microsoft.com/office/officeart/2005/8/layout/cycle7"/>
    <dgm:cxn modelId="{1AE4C2E9-3936-4CA2-960F-F1179587DE87}" type="presOf" srcId="{0A99856C-F505-4E63-9A75-48F7494B47A3}" destId="{1BF60E11-080F-4881-82D5-5FF9B0883B4D}" srcOrd="1" destOrd="0" presId="urn:microsoft.com/office/officeart/2005/8/layout/cycle7"/>
    <dgm:cxn modelId="{D4255FED-D7D2-4AD9-B61F-09ACAD0607A7}" type="presOf" srcId="{9388850D-24AB-424D-ACE2-88B36F47685B}" destId="{3DFAAC24-29FF-4498-8299-9AF6979B15EB}" srcOrd="1" destOrd="0" presId="urn:microsoft.com/office/officeart/2005/8/layout/cycle7"/>
    <dgm:cxn modelId="{BF9AB111-D771-4A53-B467-A48F65B522E6}" type="presParOf" srcId="{F9A5D67F-BC2E-47B2-9F90-A408401E160F}" destId="{85092831-E3E7-4AF7-8A79-3C0913380584}" srcOrd="0" destOrd="0" presId="urn:microsoft.com/office/officeart/2005/8/layout/cycle7"/>
    <dgm:cxn modelId="{C1F92851-9555-4D61-A65F-F7D1808C9A8D}" type="presParOf" srcId="{F9A5D67F-BC2E-47B2-9F90-A408401E160F}" destId="{B4AFBCC4-8E6B-4116-9D51-3A590F8CE3AF}" srcOrd="1" destOrd="0" presId="urn:microsoft.com/office/officeart/2005/8/layout/cycle7"/>
    <dgm:cxn modelId="{A0027744-F264-4159-9EF8-11D684ED5843}" type="presParOf" srcId="{B4AFBCC4-8E6B-4116-9D51-3A590F8CE3AF}" destId="{7D58859E-85DE-43C0-B1DB-F6F8E7DBE2AE}" srcOrd="0" destOrd="0" presId="urn:microsoft.com/office/officeart/2005/8/layout/cycle7"/>
    <dgm:cxn modelId="{B015B206-DFF1-474D-AA05-2EA42BB485D2}" type="presParOf" srcId="{F9A5D67F-BC2E-47B2-9F90-A408401E160F}" destId="{7189C2A3-F859-4405-BE8C-2A4E4620FFF8}" srcOrd="2" destOrd="0" presId="urn:microsoft.com/office/officeart/2005/8/layout/cycle7"/>
    <dgm:cxn modelId="{E2781808-6818-423F-9E18-D018D966D49C}" type="presParOf" srcId="{F9A5D67F-BC2E-47B2-9F90-A408401E160F}" destId="{EB81BE44-062A-4B18-BB69-96229602CE9B}" srcOrd="3" destOrd="0" presId="urn:microsoft.com/office/officeart/2005/8/layout/cycle7"/>
    <dgm:cxn modelId="{DFB77460-99B0-41CD-BBAA-460FA6CD8A65}" type="presParOf" srcId="{EB81BE44-062A-4B18-BB69-96229602CE9B}" destId="{3DFAAC24-29FF-4498-8299-9AF6979B15EB}" srcOrd="0" destOrd="0" presId="urn:microsoft.com/office/officeart/2005/8/layout/cycle7"/>
    <dgm:cxn modelId="{A86BA0C1-B79C-4BA5-9331-950982761BAA}" type="presParOf" srcId="{F9A5D67F-BC2E-47B2-9F90-A408401E160F}" destId="{2FE3E9E6-6674-4AC2-90E2-E0BDC24FD1D5}" srcOrd="4" destOrd="0" presId="urn:microsoft.com/office/officeart/2005/8/layout/cycle7"/>
    <dgm:cxn modelId="{90B239C7-6928-4A5D-8F3F-5F993BE1678F}" type="presParOf" srcId="{F9A5D67F-BC2E-47B2-9F90-A408401E160F}" destId="{476BEC55-C793-4662-88D2-E7D272B98569}" srcOrd="5" destOrd="0" presId="urn:microsoft.com/office/officeart/2005/8/layout/cycle7"/>
    <dgm:cxn modelId="{22B29993-7136-40C6-9658-7867A5F39096}" type="presParOf" srcId="{476BEC55-C793-4662-88D2-E7D272B98569}" destId="{1BF60E11-080F-4881-82D5-5FF9B0883B4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92831-E3E7-4AF7-8A79-3C0913380584}">
      <dsp:nvSpPr>
        <dsp:cNvPr id="0" name=""/>
        <dsp:cNvSpPr/>
      </dsp:nvSpPr>
      <dsp:spPr>
        <a:xfrm>
          <a:off x="2947817" y="-204380"/>
          <a:ext cx="3248351" cy="217379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11485" y="-140712"/>
        <a:ext cx="3121015" cy="2046460"/>
      </dsp:txXfrm>
    </dsp:sp>
    <dsp:sp modelId="{B4AFBCC4-8E6B-4116-9D51-3A590F8CE3AF}">
      <dsp:nvSpPr>
        <dsp:cNvPr id="0" name=""/>
        <dsp:cNvSpPr/>
      </dsp:nvSpPr>
      <dsp:spPr>
        <a:xfrm rot="2779533">
          <a:off x="5618769" y="2052252"/>
          <a:ext cx="507876" cy="38520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34330" y="2129293"/>
        <a:ext cx="276754" cy="231122"/>
      </dsp:txXfrm>
    </dsp:sp>
    <dsp:sp modelId="{7189C2A3-F859-4405-BE8C-2A4E4620FFF8}">
      <dsp:nvSpPr>
        <dsp:cNvPr id="0" name=""/>
        <dsp:cNvSpPr/>
      </dsp:nvSpPr>
      <dsp:spPr>
        <a:xfrm>
          <a:off x="5364088" y="2520293"/>
          <a:ext cx="3442428" cy="19892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rcRect/>
          <a:stretch>
            <a:fillRect l="-20000" r="-20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22350" y="2578555"/>
        <a:ext cx="3325904" cy="1872682"/>
      </dsp:txXfrm>
    </dsp:sp>
    <dsp:sp modelId="{EB81BE44-062A-4B18-BB69-96229602CE9B}">
      <dsp:nvSpPr>
        <dsp:cNvPr id="0" name=""/>
        <dsp:cNvSpPr/>
      </dsp:nvSpPr>
      <dsp:spPr>
        <a:xfrm rot="10838347">
          <a:off x="4430017" y="3295507"/>
          <a:ext cx="507876" cy="38520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545578" y="3372548"/>
        <a:ext cx="276754" cy="231122"/>
      </dsp:txXfrm>
    </dsp:sp>
    <dsp:sp modelId="{2FE3E9E6-6674-4AC2-90E2-E0BDC24FD1D5}">
      <dsp:nvSpPr>
        <dsp:cNvPr id="0" name=""/>
        <dsp:cNvSpPr/>
      </dsp:nvSpPr>
      <dsp:spPr>
        <a:xfrm>
          <a:off x="650014" y="2448271"/>
          <a:ext cx="3353809" cy="20270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rcRect/>
          <a:stretch>
            <a:fillRect l="-1000" r="-1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9385" y="2507642"/>
        <a:ext cx="3235067" cy="1908346"/>
      </dsp:txXfrm>
    </dsp:sp>
    <dsp:sp modelId="{476BEC55-C793-4662-88D2-E7D272B98569}">
      <dsp:nvSpPr>
        <dsp:cNvPr id="0" name=""/>
        <dsp:cNvSpPr/>
      </dsp:nvSpPr>
      <dsp:spPr>
        <a:xfrm rot="18662219">
          <a:off x="3163593" y="2016241"/>
          <a:ext cx="507876" cy="38520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79154" y="2093282"/>
        <a:ext cx="276754" cy="231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9A865-60FD-44F4-906E-C88AA9AA997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F41EF-0A08-4878-8237-4E6D76433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71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Garso įrašas, kas tai yra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F41EF-0A08-4878-8237-4E6D76433F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7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266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960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4284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0343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45493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38795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78398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452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500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4547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300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E5E18DA-525B-4A7A-A556-1FE284A80623}" type="datetimeFigureOut">
              <a:rPr lang="lt-LT" smtClean="0"/>
              <a:t>2020-04-14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4E73970-CAB7-442A-9555-8CD53637F5CF}" type="slidenum">
              <a:rPr lang="lt-LT" smtClean="0"/>
              <a:t>‹#›</a:t>
            </a:fld>
            <a:endParaRPr lang="lt-LT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485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Sveikas maistas - kokia jo nauda mūsų sveikatai?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/>
              <a:t>Parengė: visuomenės sveikatos specialistė, Inesa Arvasaitė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DB880-E8A2-49FC-921D-624E020A1CAF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0442" r="4403" b="12851"/>
          <a:stretch/>
        </p:blipFill>
        <p:spPr bwMode="auto">
          <a:xfrm>
            <a:off x="323527" y="0"/>
            <a:ext cx="1695277" cy="1567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0FF993-A893-4444-89F8-46992E701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2200" y="63390"/>
            <a:ext cx="792088" cy="79208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E9627F-BDD0-41B6-8518-11456751D3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2291" y="26225"/>
            <a:ext cx="829253" cy="82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6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D29D5-AF8B-4C4B-A34F-F911BB1E9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908720"/>
            <a:ext cx="7633742" cy="720081"/>
          </a:xfrm>
        </p:spPr>
        <p:txBody>
          <a:bodyPr>
            <a:normAutofit/>
          </a:bodyPr>
          <a:lstStyle/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Atlikime užduotėles!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96C4D-F1F2-42C1-9244-B43A273C7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772816"/>
            <a:ext cx="6371034" cy="424735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C1E6EA0-64CA-4CD6-B8E8-82E75D124C9B}"/>
              </a:ext>
            </a:extLst>
          </p:cNvPr>
          <p:cNvSpPr/>
          <p:nvPr/>
        </p:nvSpPr>
        <p:spPr>
          <a:xfrm>
            <a:off x="4355976" y="909836"/>
            <a:ext cx="1440160" cy="3589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36B952-02A5-4660-BF50-D7D8CC0D1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724" y="5615238"/>
            <a:ext cx="1311767" cy="13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2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E1D29-070E-41E9-8F25-B44F821C2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874517"/>
            <a:ext cx="4425330" cy="51290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Sveikos mitybos ABC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827" y="1700808"/>
            <a:ext cx="7633742" cy="3593591"/>
          </a:xfrm>
        </p:spPr>
        <p:txBody>
          <a:bodyPr/>
          <a:lstStyle/>
          <a:p>
            <a:pPr marL="0" indent="0">
              <a:buNone/>
            </a:pPr>
            <a:r>
              <a:rPr lang="lt-LT" dirty="0"/>
              <a:t>Vaizdo įrašas: https://www.youtube.com/watch?v=7KImmt6Z8B0&amp;t=199s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7D55C8-449F-4CDD-B195-EF3C93637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2939675"/>
            <a:ext cx="1499344" cy="149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1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883D97-6E5B-4F6A-A26B-D1F986461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1600" y="112105"/>
            <a:ext cx="7608659" cy="663378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6C3B94-CFA3-414A-8572-D9685B928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8144" y="112105"/>
            <a:ext cx="2507456" cy="25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Kam reikalingas sveikas maistas?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88640" y="2180452"/>
            <a:ext cx="5473502" cy="3593591"/>
          </a:xfrm>
        </p:spPr>
        <p:txBody>
          <a:bodyPr>
            <a:normAutofit/>
          </a:bodyPr>
          <a:lstStyle/>
          <a:p>
            <a:pPr lvl="4"/>
            <a:r>
              <a:rPr lang="lt-L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Sveika mityba yra tokia, kuomet organizmas gauna visas jam reikalingas medžiagas.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"/>
          <a:stretch/>
        </p:blipFill>
        <p:spPr bwMode="auto">
          <a:xfrm>
            <a:off x="4572000" y="2039000"/>
            <a:ext cx="4286250" cy="387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8C1653-2390-49BD-9D20-E69839691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611926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8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491C4C7-6FEF-4087-9881-A62E38CBEC4A}"/>
              </a:ext>
            </a:extLst>
          </p:cNvPr>
          <p:cNvGraphicFramePr>
            <a:graphicFrameLocks noGrp="1"/>
          </p:cNvGraphicFramePr>
          <p:nvPr/>
        </p:nvGraphicFramePr>
        <p:xfrm>
          <a:off x="755576" y="188640"/>
          <a:ext cx="7872538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890">
                  <a:extLst>
                    <a:ext uri="{9D8B030D-6E8A-4147-A177-3AD203B41FA5}">
                      <a16:colId xmlns:a16="http://schemas.microsoft.com/office/drawing/2014/main" val="3965389706"/>
                    </a:ext>
                  </a:extLst>
                </a:gridCol>
                <a:gridCol w="2477468">
                  <a:extLst>
                    <a:ext uri="{9D8B030D-6E8A-4147-A177-3AD203B41FA5}">
                      <a16:colId xmlns:a16="http://schemas.microsoft.com/office/drawing/2014/main" val="1236364210"/>
                    </a:ext>
                  </a:extLst>
                </a:gridCol>
                <a:gridCol w="2624180">
                  <a:extLst>
                    <a:ext uri="{9D8B030D-6E8A-4147-A177-3AD203B41FA5}">
                      <a16:colId xmlns:a16="http://schemas.microsoft.com/office/drawing/2014/main" val="1846555030"/>
                    </a:ext>
                  </a:extLst>
                </a:gridCol>
              </a:tblGrid>
              <a:tr h="407804">
                <a:tc>
                  <a:txBody>
                    <a:bodyPr/>
                    <a:lstStyle/>
                    <a:p>
                      <a:r>
                        <a:rPr lang="lt-LT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Maisto medžiagos: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Randami: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Funkcija: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520919"/>
                  </a:ext>
                </a:extLst>
              </a:tr>
              <a:tr h="1386532">
                <a:tc>
                  <a:txBody>
                    <a:bodyPr/>
                    <a:lstStyle/>
                    <a:p>
                      <a:r>
                        <a:rPr lang="lt-LT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Angliavandeniai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sz="24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daržovėse, vaisiuose, grūdinės kilmės produktuose ir t.t.</a:t>
                      </a:r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pagrindinis energijos šaltinis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7625745"/>
                  </a:ext>
                </a:extLst>
              </a:tr>
              <a:tr h="1117836">
                <a:tc>
                  <a:txBody>
                    <a:bodyPr/>
                    <a:lstStyle/>
                    <a:p>
                      <a:r>
                        <a:rPr lang="lt-LT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Baltymai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sz="24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kiaušiniuose, pieno produktuose ir t.t.</a:t>
                      </a:r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veikia kaip statybinė medžiaga mūsų organizme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952460"/>
                  </a:ext>
                </a:extLst>
              </a:tr>
              <a:tr h="1117836">
                <a:tc>
                  <a:txBody>
                    <a:bodyPr/>
                    <a:lstStyle/>
                    <a:p>
                      <a:r>
                        <a:rPr lang="lt-LT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Riebalai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sz="24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riešutuose, ankštiniuose produktuose ir t.t.</a:t>
                      </a:r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lt-LT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suteikia mums energijos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301485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DC93ABE-5321-4090-9FE0-F34C94FA0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102" y="4579770"/>
            <a:ext cx="2524330" cy="2283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020CC-1F2A-4E6B-9ACB-2643A80C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215" y="4577760"/>
            <a:ext cx="2409887" cy="2182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40F91-9E75-4CEA-A275-BE5192DBC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4577760"/>
            <a:ext cx="2410600" cy="218215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5714FB-5C48-42F9-A6E0-A1B612B56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1" y="4869160"/>
            <a:ext cx="1067304" cy="106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672"/>
            <a:ext cx="3600400" cy="4968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6E8330-F059-4E3F-8D44-39C8C0A34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0"/>
            <a:ext cx="804779" cy="80477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9FC20D-4096-4E30-A0CC-36D643ABA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62566"/>
            <a:ext cx="4032447" cy="359359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lt-LT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Nepamirškite!</a:t>
            </a:r>
          </a:p>
          <a:p>
            <a:pPr marL="0" indent="0" algn="ctr">
              <a:buNone/>
            </a:pPr>
            <a:endParaRPr lang="lt-LT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lt-L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Maistas tai pagrindinis </a:t>
            </a:r>
            <a:r>
              <a:rPr lang="lt-LT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energijos šaltinis! </a:t>
            </a:r>
          </a:p>
        </p:txBody>
      </p:sp>
    </p:spTree>
    <p:extLst>
      <p:ext uri="{BB962C8B-B14F-4D97-AF65-F5344CB8AC3E}">
        <p14:creationId xmlns:p14="http://schemas.microsoft.com/office/powerpoint/2010/main" val="19023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129" y="359049"/>
            <a:ext cx="7633742" cy="3593591"/>
          </a:xfrm>
        </p:spPr>
        <p:txBody>
          <a:bodyPr>
            <a:normAutofit/>
          </a:bodyPr>
          <a:lstStyle/>
          <a:p>
            <a:r>
              <a:rPr lang="lt-L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Maistas yra </a:t>
            </a:r>
            <a:r>
              <a:rPr lang="lt-LT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labai svarbus norint išvengti įvairiausių ligų!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3359615" cy="37890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FFFB15-847D-4F9F-87EB-D78533875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321" y="2852936"/>
            <a:ext cx="2075408" cy="207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0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Sveikos mitybos principai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826612"/>
              </p:ext>
            </p:extLst>
          </p:nvPr>
        </p:nvGraphicFramePr>
        <p:xfrm>
          <a:off x="0" y="2204864"/>
          <a:ext cx="9144000" cy="4248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A4DDFA-2E73-4C03-A883-DBFB4A34A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608" y="2511993"/>
            <a:ext cx="950849" cy="9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887699"/>
            <a:ext cx="5361434" cy="1492132"/>
          </a:xfrm>
        </p:spPr>
        <p:txBody>
          <a:bodyPr/>
          <a:lstStyle/>
          <a:p>
            <a:r>
              <a:rPr lang="lt-LT" dirty="0"/>
              <a:t>Ar žinai kas tai?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41" y="4077072"/>
            <a:ext cx="8466659" cy="4195339"/>
          </a:xfrm>
        </p:spPr>
        <p:txBody>
          <a:bodyPr/>
          <a:lstStyle/>
          <a:p>
            <a:pPr marL="0" indent="0">
              <a:buNone/>
            </a:pPr>
            <a:r>
              <a:rPr lang="lt-LT" dirty="0"/>
              <a:t>Pažiūrėkime vaizdo įrašą: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 https://www.youtube.com/watch?v=WHxbqqUTa7s&amp;fbclid=IwAR0UDYclmsaclLUsHC-erdwed2A5-Q2RrrpKjKstxe2ggZXv-e3iuLNKzns</a:t>
            </a:r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1116"/>
            <a:ext cx="2988890" cy="44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3C700F8-1A9B-46DC-BFDC-B129ED055EB9}"/>
              </a:ext>
            </a:extLst>
          </p:cNvPr>
          <p:cNvSpPr/>
          <p:nvPr/>
        </p:nvSpPr>
        <p:spPr>
          <a:xfrm>
            <a:off x="899592" y="1633765"/>
            <a:ext cx="4894360" cy="734641"/>
          </a:xfrm>
          <a:prstGeom prst="right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AF59850-F6B6-4F84-AD31-89B33799E25F}"/>
              </a:ext>
            </a:extLst>
          </p:cNvPr>
          <p:cNvSpPr/>
          <p:nvPr/>
        </p:nvSpPr>
        <p:spPr>
          <a:xfrm rot="10800000">
            <a:off x="3782566" y="4077072"/>
            <a:ext cx="165353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A02F843-D7A6-4B6D-9AA1-127FCFCA0259}"/>
              </a:ext>
            </a:extLst>
          </p:cNvPr>
          <p:cNvSpPr/>
          <p:nvPr/>
        </p:nvSpPr>
        <p:spPr>
          <a:xfrm>
            <a:off x="2051720" y="4509120"/>
            <a:ext cx="216024" cy="834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A2D265-E2A5-4557-9A13-C464CD925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445" y="2780928"/>
            <a:ext cx="941369" cy="9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2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54" y="-119005"/>
            <a:ext cx="9183754" cy="709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lt-LT" dirty="0"/>
              <a:t>Sveikos mitybos taisyklės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375907"/>
            <a:ext cx="8346151" cy="4099708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lt-L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BE2A2F-B735-4125-B286-23A7FCC7B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0"/>
            <a:ext cx="1874517" cy="1874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05EDD3-DC73-4EA0-BE42-520427F83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17" y="2438065"/>
            <a:ext cx="2899040" cy="1931363"/>
          </a:xfrm>
          <a:prstGeom prst="rect">
            <a:avLst/>
          </a:prstGeom>
        </p:spPr>
      </p:pic>
      <p:pic>
        <p:nvPicPr>
          <p:cNvPr id="1026" name="Picture 2" descr="variety of foods - Find Health In Nature">
            <a:extLst>
              <a:ext uri="{FF2B5EF4-FFF2-40B4-BE49-F238E27FC236}">
                <a16:creationId xmlns:a16="http://schemas.microsoft.com/office/drawing/2014/main" id="{F12E636F-633C-4FFD-B1E2-68452249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3" y="4369428"/>
            <a:ext cx="2967947" cy="193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EBALŲ DEGINIMAS: VISKAS NUO A IKI Z - EnergyZone">
            <a:extLst>
              <a:ext uri="{FF2B5EF4-FFF2-40B4-BE49-F238E27FC236}">
                <a16:creationId xmlns:a16="http://schemas.microsoft.com/office/drawing/2014/main" id="{F30E6285-066E-444F-83B3-F89E3AFA8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85" y="2753468"/>
            <a:ext cx="4821026" cy="33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6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80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532" y="1052736"/>
            <a:ext cx="7633742" cy="5402921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lt-L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D25490-3131-4182-BCAE-2DBC6722B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95270"/>
            <a:ext cx="973268" cy="973268"/>
          </a:xfrm>
          <a:prstGeom prst="rect">
            <a:avLst/>
          </a:prstGeom>
        </p:spPr>
      </p:pic>
      <p:pic>
        <p:nvPicPr>
          <p:cNvPr id="2050" name="Picture 2" descr="Kūno masės indeksas, svoris ar liemens apimtis – koks rodiklis ...">
            <a:extLst>
              <a:ext uri="{FF2B5EF4-FFF2-40B4-BE49-F238E27FC236}">
                <a16:creationId xmlns:a16="http://schemas.microsoft.com/office/drawing/2014/main" id="{33073764-5250-48CC-99AC-142FB5A5F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0" y="1271652"/>
            <a:ext cx="3203848" cy="48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anapių druska – Cannaamber.eu">
            <a:extLst>
              <a:ext uri="{FF2B5EF4-FFF2-40B4-BE49-F238E27FC236}">
                <a16:creationId xmlns:a16="http://schemas.microsoft.com/office/drawing/2014/main" id="{137A890E-568C-4BC4-9FB0-C0532AC2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66" y="1224454"/>
            <a:ext cx="3203848" cy="274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CAF3FB-2ED5-482B-97F6-7E1A5F4832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979" y="4100126"/>
            <a:ext cx="2047652" cy="204765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735B40-274A-4B9F-AB35-3209541234AB}"/>
              </a:ext>
            </a:extLst>
          </p:cNvPr>
          <p:cNvCxnSpPr/>
          <p:nvPr/>
        </p:nvCxnSpPr>
        <p:spPr>
          <a:xfrm>
            <a:off x="4277866" y="1271652"/>
            <a:ext cx="3177506" cy="26934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FC9316-68E9-4188-807A-019DB198A660}"/>
              </a:ext>
            </a:extLst>
          </p:cNvPr>
          <p:cNvCxnSpPr>
            <a:cxnSpLocks/>
          </p:cNvCxnSpPr>
          <p:nvPr/>
        </p:nvCxnSpPr>
        <p:spPr>
          <a:xfrm flipH="1">
            <a:off x="4269896" y="1224454"/>
            <a:ext cx="3211818" cy="27212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61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221</TotalTime>
  <Words>171</Words>
  <Application>Microsoft Office PowerPoint</Application>
  <PresentationFormat>On-screen Show (4:3)</PresentationFormat>
  <Paragraphs>32</Paragraphs>
  <Slides>12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Gill Sans MT</vt:lpstr>
      <vt:lpstr>Impact</vt:lpstr>
      <vt:lpstr>Times New Roman</vt:lpstr>
      <vt:lpstr>Badge</vt:lpstr>
      <vt:lpstr>Sveikas maistas - kokia jo nauda mūsų sveikatai?</vt:lpstr>
      <vt:lpstr>Kam reikalingas sveikas maistas?</vt:lpstr>
      <vt:lpstr>PowerPoint Presentation</vt:lpstr>
      <vt:lpstr>PowerPoint Presentation</vt:lpstr>
      <vt:lpstr>PowerPoint Presentation</vt:lpstr>
      <vt:lpstr>Sveikos mitybos principai</vt:lpstr>
      <vt:lpstr>Ar žinai kas tai?</vt:lpstr>
      <vt:lpstr>Sveikos mitybos taisyklės</vt:lpstr>
      <vt:lpstr>PowerPoint Presentation</vt:lpstr>
      <vt:lpstr>PowerPoint Presentation</vt:lpstr>
      <vt:lpstr>Sveikos mitybos ABC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Erlandas Jocas</dc:creator>
  <cp:lastModifiedBy>Sveikatos-biuras Sveikatos-biuras</cp:lastModifiedBy>
  <cp:revision>22</cp:revision>
  <dcterms:created xsi:type="dcterms:W3CDTF">2020-03-24T12:35:45Z</dcterms:created>
  <dcterms:modified xsi:type="dcterms:W3CDTF">2020-04-14T12:59:06Z</dcterms:modified>
</cp:coreProperties>
</file>